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69CB203-01D9-404D-91D3-E506C8C34545}">
  <a:tblStyle styleId="{D69CB203-01D9-404D-91D3-E506C8C3454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13db808bd_7_3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13db808bd_7_3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13db808bd_4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13db808bd_4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Will </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Dark Sky</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Dark Sky API was used to retrieve weather data for daily clothing recommendation and trip planning. Dark Sky was selected for its pricing and ease of use. It was a strongly recommended API from mobile and Javascript developers, and had been widely used so resources were readily available. </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Azure Cloud Services</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Azure Cloud Services is used to host the Node.js backend server as well as the SQL database for the project. The decision to use Azure to host the server and database was based on Azure’s all-in-one resource management system, and in browser SQL Query Editor.</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Google Firebase</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User image storage and upload was managed through Google Firebase. Firebase was used for this for its Google Authentication support and file retrieval system.</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Google Authentication</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Google Authentication is used for user authentication. This decision was made because of the widespread use of Google in other applications and its cross application authentication availability.</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React Native</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frontend was written in Javascript using the React Native framework. It was selected because of the ease of cross-platform development for Android and iOS.</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ExpressJS</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backend server was written using the Express.js framework for Node.js. Express.js was selected to be used so that the entire project would be in one language, and based off available documentation and community support.</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 sz="1200">
                <a:solidFill>
                  <a:schemeClr val="dk1"/>
                </a:solidFill>
                <a:latin typeface="Calibri"/>
                <a:ea typeface="Calibri"/>
                <a:cs typeface="Calibri"/>
                <a:sym typeface="Calibri"/>
              </a:rPr>
              <a:t>Axios</a:t>
            </a:r>
            <a:endParaRPr sz="1200">
              <a:solidFill>
                <a:schemeClr val="dk1"/>
              </a:solidFill>
              <a:latin typeface="Calibri"/>
              <a:ea typeface="Calibri"/>
              <a:cs typeface="Calibri"/>
              <a:sym typeface="Calibri"/>
            </a:endParaRPr>
          </a:p>
          <a:p>
            <a:pPr indent="0" lvl="0" marL="457200" rtl="0" algn="l">
              <a:lnSpc>
                <a:spcPct val="115000"/>
              </a:lnSpc>
              <a:spcBef>
                <a:spcPts val="900"/>
              </a:spcBef>
              <a:spcAft>
                <a:spcPts val="900"/>
              </a:spcAft>
              <a:buClr>
                <a:schemeClr val="dk1"/>
              </a:buClr>
              <a:buSzPts val="1100"/>
              <a:buFont typeface="Arial"/>
              <a:buNone/>
            </a:pPr>
            <a:r>
              <a:rPr lang="en" sz="1200">
                <a:solidFill>
                  <a:schemeClr val="dk1"/>
                </a:solidFill>
                <a:latin typeface="Calibri"/>
                <a:ea typeface="Calibri"/>
                <a:cs typeface="Calibri"/>
                <a:sym typeface="Calibri"/>
              </a:rPr>
              <a:t>Axios is a JavaScript library that can be used to perform HTTP requests that is compatible with both the Browser and Node.js. This was used so that we could standardize the format of API requests on both the frontend and backend. The reason that Axios was the choice for the team was due to community support and that it is promise based.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6f74e9588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6f74e9588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Will</a:t>
            </a:r>
            <a:endParaRPr/>
          </a:p>
          <a:p>
            <a:pPr indent="-298450" lvl="0" marL="457200" rtl="0" algn="l">
              <a:spcBef>
                <a:spcPts val="0"/>
              </a:spcBef>
              <a:spcAft>
                <a:spcPts val="0"/>
              </a:spcAft>
              <a:buSzPts val="1100"/>
              <a:buChar char="●"/>
            </a:pPr>
            <a:r>
              <a:rPr lang="en"/>
              <a:t>As you can see in the diagram, we plan to make a mobile application that runs on both android and ios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this application will interface with the google calendar api to find events in the user’s schedule, </a:t>
            </a:r>
            <a:endParaRPr/>
          </a:p>
          <a:p>
            <a:pPr indent="-298450" lvl="0" marL="457200" rtl="0" algn="l">
              <a:spcBef>
                <a:spcPts val="0"/>
              </a:spcBef>
              <a:spcAft>
                <a:spcPts val="0"/>
              </a:spcAft>
              <a:buSzPts val="1100"/>
              <a:buChar char="●"/>
            </a:pPr>
            <a:r>
              <a:rPr lang="en"/>
              <a:t>As well as local weather data based on the users location through the dark sky weather api,</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will use this data</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along with user’s preferences and clothing stored in the application’s firebase database to make context aware clothing recommendations on a day to day basis.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have future intentions to expand this system to recommend for multi day trip planning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6f74e958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6f74e958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Will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6f74e958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6f74e958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Screen- Login, new account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Home screen- Navigation to each seperate main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Daily Outfit- Using DarkSky weather and Google Calendar events, suggest a set of clothes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Clothing Management- Add, Remove clothing- register laundry. Deals directly with Firebase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Trip Manager- Set up a trip, deals with DarkSky and Google Calendar, using locations provided, to suggest clothes to bring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User Settings- Set personal preferences to temperature - Iowa user probably different “cold” than Florida user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9224e0f26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9224e0f26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9224e0f26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9224e0f26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9224e0f26_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9224e0f26_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6f74e958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6f74e958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9224e0f26_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9224e0f26_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13db808bd_4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13db808bd_4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Agile used to </a:t>
            </a:r>
            <a:r>
              <a:rPr lang="en"/>
              <a:t>encourage</a:t>
            </a:r>
            <a:r>
              <a:rPr lang="en"/>
              <a:t> efficient, tailored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Testing done using Jest with Enzyme for front end testing, Node.js unit testing for the back 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Git monorepo with dev branch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Unique responsibilities for each team member, with cooperation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Code reviewed before merging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6f74e9588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6f74e958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ALL OF TEAM</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Ethan Wieczorek</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Role: Lead Backend Developer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Responsibilities: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Working with the group to make software architectural decisions.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Administrating and examining merge requests.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Designing and maintaining the recommendation algorithms.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Dealing with API synchronicity issues.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Working with Will to maintain working code throughout the merge process</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Nick Eaton: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Role: Product Manager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Responsibilities: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 of app and visuals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 of testing-structure and product timeline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Documentation of product implementation decisions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User Interface/User Experience design.</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Nicus Hicks: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Role: Director of Documentation and Reporting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Responsibilities: Create base pages to be added on, and do early research for future features. Additionally responsible for any upkeep and additions to the website.</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Will Parr</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Role: Lead Frontend Developer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Responsibilities: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Develop user-facing features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Working with group to set up developer environments with Expo and Node.js.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Frontend external and internal API integration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Translate wireframes and designs into code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Working with Ethan to maintain working code throughout the merge process</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Tyler Witte</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Role: Lead Software Architect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Responsibilities: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Designing and deploying build pipelines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Designing database layout and database management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System architectural decisions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Developer support</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Christian Ehlen</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Role: UI/UX and Quality Assurance Developer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Responsibilities: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Designing the visuals of the app and ensuring that they are functioning on both platforms.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User Interface/User Experience design.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8da8b24c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8da8b24c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Nicus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rgbClr val="666666"/>
                </a:solidFill>
              </a:rPr>
              <a:t>The objective of this test plan is to provide a list of procedures to be referenced during the development of the WeatherWear system. Such a framework will assure software quality and security, and will assist in the development of the system.</a:t>
            </a:r>
            <a:endParaRPr/>
          </a:p>
          <a:p>
            <a:pPr indent="0" lvl="0" marL="0" rtl="0" algn="l">
              <a:spcBef>
                <a:spcPts val="1600"/>
              </a:spcBef>
              <a:spcAft>
                <a:spcPts val="0"/>
              </a:spcAft>
              <a:buNone/>
            </a:pPr>
            <a:r>
              <a:rPr lang="en"/>
              <a:t>Tested using Unit testing: Frontend and backend unit tests</a:t>
            </a:r>
            <a:endParaRPr/>
          </a:p>
          <a:p>
            <a:pPr indent="0" lvl="0" marL="0" rtl="0" algn="l">
              <a:spcBef>
                <a:spcPts val="0"/>
              </a:spcBef>
              <a:spcAft>
                <a:spcPts val="0"/>
              </a:spcAft>
              <a:buNone/>
            </a:pPr>
            <a:r>
              <a:rPr lang="en"/>
              <a:t>system/integration testing: Ensuring results obtained from planned sources</a:t>
            </a:r>
            <a:endParaRPr/>
          </a:p>
          <a:p>
            <a:pPr indent="0" lvl="0" marL="0" rtl="0" algn="l">
              <a:spcBef>
                <a:spcPts val="0"/>
              </a:spcBef>
              <a:spcAft>
                <a:spcPts val="0"/>
              </a:spcAft>
              <a:buNone/>
            </a:pPr>
            <a:r>
              <a:rPr lang="en"/>
              <a:t> performance/stress testing: Multiple calls and users at once</a:t>
            </a:r>
            <a:endParaRPr/>
          </a:p>
          <a:p>
            <a:pPr indent="0" lvl="0" marL="0" rtl="0" algn="l">
              <a:spcBef>
                <a:spcPts val="0"/>
              </a:spcBef>
              <a:spcAft>
                <a:spcPts val="0"/>
              </a:spcAft>
              <a:buNone/>
            </a:pPr>
            <a:r>
              <a:rPr lang="en"/>
              <a:t> and beta testing, by giving access to other people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13db808bd_4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13db808bd_4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Nicus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46f74e958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46f74e958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rgbClr val="000000"/>
              </a:buClr>
              <a:buSzPts val="1100"/>
              <a:buFont typeface="Arial"/>
              <a:buNone/>
            </a:pPr>
            <a:r>
              <a:rPr b="1" lang="en"/>
              <a:t>Functional Testing</a:t>
            </a:r>
            <a:endParaRPr b="1"/>
          </a:p>
          <a:p>
            <a:pPr indent="-298450" lvl="0" marL="457200" rtl="0" algn="l">
              <a:lnSpc>
                <a:spcPct val="115000"/>
              </a:lnSpc>
              <a:spcBef>
                <a:spcPts val="0"/>
              </a:spcBef>
              <a:spcAft>
                <a:spcPts val="0"/>
              </a:spcAft>
              <a:buClr>
                <a:srgbClr val="000000"/>
              </a:buClr>
              <a:buSzPts val="1100"/>
              <a:buFont typeface="Arial"/>
              <a:buChar char="●"/>
            </a:pPr>
            <a:r>
              <a:rPr lang="en"/>
              <a:t>Location</a:t>
            </a:r>
            <a:endParaRPr/>
          </a:p>
          <a:p>
            <a:pPr indent="-298450" lvl="0" marL="457200" rtl="0" algn="l">
              <a:lnSpc>
                <a:spcPct val="115000"/>
              </a:lnSpc>
              <a:spcBef>
                <a:spcPts val="0"/>
              </a:spcBef>
              <a:spcAft>
                <a:spcPts val="0"/>
              </a:spcAft>
              <a:buClr>
                <a:srgbClr val="000000"/>
              </a:buClr>
              <a:buSzPts val="1100"/>
              <a:buFont typeface="Arial"/>
              <a:buChar char="●"/>
            </a:pPr>
            <a:r>
              <a:rPr lang="en"/>
              <a:t>Database Relations</a:t>
            </a:r>
            <a:endParaRPr/>
          </a:p>
          <a:p>
            <a:pPr indent="-298450" lvl="1" marL="914400" rtl="0" algn="l">
              <a:lnSpc>
                <a:spcPct val="115000"/>
              </a:lnSpc>
              <a:spcBef>
                <a:spcPts val="0"/>
              </a:spcBef>
              <a:spcAft>
                <a:spcPts val="0"/>
              </a:spcAft>
              <a:buClr>
                <a:srgbClr val="000000"/>
              </a:buClr>
              <a:buSzPts val="1100"/>
              <a:buFont typeface="Arial"/>
              <a:buChar char="○"/>
            </a:pPr>
            <a:r>
              <a:rPr lang="en"/>
              <a:t>Clothing uploading/downloading</a:t>
            </a:r>
            <a:endParaRPr/>
          </a:p>
          <a:p>
            <a:pPr indent="-298450" lvl="1" marL="914400" rtl="0" algn="l">
              <a:lnSpc>
                <a:spcPct val="115000"/>
              </a:lnSpc>
              <a:spcBef>
                <a:spcPts val="0"/>
              </a:spcBef>
              <a:spcAft>
                <a:spcPts val="0"/>
              </a:spcAft>
              <a:buClr>
                <a:srgbClr val="000000"/>
              </a:buClr>
              <a:buSzPts val="1100"/>
              <a:buFont typeface="Arial"/>
              <a:buChar char="○"/>
            </a:pPr>
            <a:r>
              <a:rPr lang="en"/>
              <a:t>User settings</a:t>
            </a:r>
            <a:endParaRPr/>
          </a:p>
          <a:p>
            <a:pPr indent="-298450" lvl="1" marL="914400" rtl="0" algn="l">
              <a:lnSpc>
                <a:spcPct val="115000"/>
              </a:lnSpc>
              <a:spcBef>
                <a:spcPts val="0"/>
              </a:spcBef>
              <a:spcAft>
                <a:spcPts val="0"/>
              </a:spcAft>
              <a:buClr>
                <a:srgbClr val="000000"/>
              </a:buClr>
              <a:buSzPts val="1100"/>
              <a:buFont typeface="Arial"/>
              <a:buChar char="○"/>
            </a:pPr>
            <a:r>
              <a:rPr lang="en"/>
              <a:t>Calendar integration</a:t>
            </a:r>
            <a:endParaRPr/>
          </a:p>
          <a:p>
            <a:pPr indent="-298450" lvl="1" marL="914400" rtl="0" algn="l">
              <a:lnSpc>
                <a:spcPct val="115000"/>
              </a:lnSpc>
              <a:spcBef>
                <a:spcPts val="0"/>
              </a:spcBef>
              <a:spcAft>
                <a:spcPts val="0"/>
              </a:spcAft>
              <a:buClr>
                <a:srgbClr val="000000"/>
              </a:buClr>
              <a:buSzPts val="1100"/>
              <a:buFont typeface="Arial"/>
              <a:buChar char="○"/>
            </a:pPr>
            <a:r>
              <a:rPr lang="en"/>
              <a:t>User keys</a:t>
            </a:r>
            <a:endParaRPr/>
          </a:p>
          <a:p>
            <a:pPr indent="-298450" lvl="0" marL="457200" rtl="0" algn="l">
              <a:lnSpc>
                <a:spcPct val="115000"/>
              </a:lnSpc>
              <a:spcBef>
                <a:spcPts val="0"/>
              </a:spcBef>
              <a:spcAft>
                <a:spcPts val="0"/>
              </a:spcAft>
              <a:buClr>
                <a:srgbClr val="000000"/>
              </a:buClr>
              <a:buSzPts val="1100"/>
              <a:buFont typeface="Arial"/>
              <a:buChar char="●"/>
            </a:pPr>
            <a:r>
              <a:rPr lang="en"/>
              <a:t>Device cross-compatibility</a:t>
            </a:r>
            <a:endParaRPr/>
          </a:p>
          <a:p>
            <a:pPr indent="-298450" lvl="0" marL="457200" rtl="0" algn="l">
              <a:lnSpc>
                <a:spcPct val="115000"/>
              </a:lnSpc>
              <a:spcBef>
                <a:spcPts val="0"/>
              </a:spcBef>
              <a:spcAft>
                <a:spcPts val="0"/>
              </a:spcAft>
              <a:buClr>
                <a:srgbClr val="000000"/>
              </a:buClr>
              <a:buSzPts val="1100"/>
              <a:buFont typeface="Arial"/>
              <a:buChar char="●"/>
            </a:pPr>
            <a:r>
              <a:rPr lang="en"/>
              <a:t>Weather Data</a:t>
            </a:r>
            <a:endParaRPr/>
          </a:p>
          <a:p>
            <a:pPr indent="-298450" lvl="0" marL="457200" rtl="0" algn="l">
              <a:lnSpc>
                <a:spcPct val="115000"/>
              </a:lnSpc>
              <a:spcBef>
                <a:spcPts val="0"/>
              </a:spcBef>
              <a:spcAft>
                <a:spcPts val="0"/>
              </a:spcAft>
              <a:buClr>
                <a:srgbClr val="000000"/>
              </a:buClr>
              <a:buSzPts val="1100"/>
              <a:buFont typeface="Arial"/>
              <a:buChar char="●"/>
            </a:pPr>
            <a:r>
              <a:rPr lang="en"/>
              <a:t>Clothing Categorization</a:t>
            </a:r>
            <a:endParaRPr/>
          </a:p>
          <a:p>
            <a:pPr indent="-298450" lvl="1" marL="914400" rtl="0" algn="l">
              <a:lnSpc>
                <a:spcPct val="115000"/>
              </a:lnSpc>
              <a:spcBef>
                <a:spcPts val="0"/>
              </a:spcBef>
              <a:spcAft>
                <a:spcPts val="0"/>
              </a:spcAft>
              <a:buClr>
                <a:srgbClr val="000000"/>
              </a:buClr>
              <a:buSzPts val="1100"/>
              <a:buFont typeface="Arial"/>
              <a:buChar char="○"/>
            </a:pPr>
            <a:r>
              <a:rPr lang="en"/>
              <a:t>Temperature ratings</a:t>
            </a:r>
            <a:endParaRPr/>
          </a:p>
          <a:p>
            <a:pPr indent="-298450" lvl="1" marL="914400" rtl="0" algn="l">
              <a:lnSpc>
                <a:spcPct val="115000"/>
              </a:lnSpc>
              <a:spcBef>
                <a:spcPts val="0"/>
              </a:spcBef>
              <a:spcAft>
                <a:spcPts val="0"/>
              </a:spcAft>
              <a:buClr>
                <a:srgbClr val="000000"/>
              </a:buClr>
              <a:buSzPts val="1100"/>
              <a:buFont typeface="Arial"/>
              <a:buChar char="○"/>
            </a:pPr>
            <a:r>
              <a:rPr lang="en"/>
              <a:t>Styles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Location and Weather</a:t>
            </a:r>
            <a:endParaRPr/>
          </a:p>
          <a:p>
            <a:pPr indent="-311150" lvl="0" marL="457200" rtl="0" algn="l">
              <a:spcBef>
                <a:spcPts val="0"/>
              </a:spcBef>
              <a:spcAft>
                <a:spcPts val="0"/>
              </a:spcAft>
              <a:buClr>
                <a:schemeClr val="dk1"/>
              </a:buClr>
              <a:buSzPts val="1300"/>
              <a:buChar char="●"/>
            </a:pPr>
            <a:r>
              <a:rPr lang="en" sz="1300">
                <a:solidFill>
                  <a:schemeClr val="dk1"/>
                </a:solidFill>
              </a:rPr>
              <a:t>Geo - phone gets correct location from geo service within 300 meters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Weather - phone pulls correct weather for current location within 300 meters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Weather - phone pulls correct weather for any given location within 10 meters</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DB Relations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Clothing - clothing is uploaded to the table under the correct user’s ID with 100% success when the Firebase service is up and attainable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Clothing - correct clothing is downloaded when a user requests it with 100% success when the Firebase service is up and attainable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User Settings - User can save a setting, restart the app, and retain the setting</a:t>
            </a:r>
            <a:endParaRPr sz="1300">
              <a:solidFill>
                <a:schemeClr val="dk1"/>
              </a:solidFill>
            </a:endParaRPr>
          </a:p>
          <a:p>
            <a:pPr indent="0" lvl="0" marL="0" rtl="0" algn="l">
              <a:spcBef>
                <a:spcPts val="0"/>
              </a:spcBef>
              <a:spcAft>
                <a:spcPts val="0"/>
              </a:spcAft>
              <a:buNone/>
            </a:pPr>
            <a:r>
              <a:rPr lang="en" sz="1300">
                <a:solidFill>
                  <a:schemeClr val="dk1"/>
                </a:solidFill>
              </a:rPr>
              <a:t>Device CC</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Every aspect of the application works the same on both android and iOS devices</a:t>
            </a:r>
            <a:endParaRPr sz="1300">
              <a:solidFill>
                <a:schemeClr val="dk1"/>
              </a:solidFill>
            </a:endParaRPr>
          </a:p>
          <a:p>
            <a:pPr indent="0" lvl="0" marL="0" rtl="0" algn="l">
              <a:spcBef>
                <a:spcPts val="0"/>
              </a:spcBef>
              <a:spcAft>
                <a:spcPts val="0"/>
              </a:spcAft>
              <a:buNone/>
            </a:pPr>
            <a:r>
              <a:rPr lang="en" sz="1300">
                <a:solidFill>
                  <a:schemeClr val="dk1"/>
                </a:solidFill>
              </a:rPr>
              <a:t>Clothing Cat.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Clothing goes into the correct category for its temperature rating</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Similar clothing items are categorized in the same style</a:t>
            </a:r>
            <a:endParaRPr sz="13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87e9c0f3b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87e9c0f3b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rgbClr val="000000"/>
              </a:buClr>
              <a:buSzPts val="1100"/>
              <a:buFont typeface="Arial"/>
              <a:buNone/>
            </a:pPr>
            <a:r>
              <a:rPr b="1" lang="en"/>
              <a:t>Non-functional Testing</a:t>
            </a:r>
            <a:endParaRPr b="1"/>
          </a:p>
          <a:p>
            <a:pPr indent="0" lvl="0" marL="0" rtl="0" algn="l">
              <a:lnSpc>
                <a:spcPct val="115000"/>
              </a:lnSpc>
              <a:spcBef>
                <a:spcPts val="0"/>
              </a:spcBef>
              <a:spcAft>
                <a:spcPts val="0"/>
              </a:spcAft>
              <a:buClr>
                <a:srgbClr val="000000"/>
              </a:buClr>
              <a:buSzPts val="1100"/>
              <a:buFont typeface="Arial"/>
              <a:buNone/>
            </a:pPr>
            <a:r>
              <a:rPr b="1" lang="en"/>
              <a:t>Performance</a:t>
            </a:r>
            <a:endParaRPr b="1"/>
          </a:p>
          <a:p>
            <a:pPr indent="-298450" lvl="0" marL="457200" rtl="0" algn="l">
              <a:lnSpc>
                <a:spcPct val="115000"/>
              </a:lnSpc>
              <a:spcBef>
                <a:spcPts val="0"/>
              </a:spcBef>
              <a:spcAft>
                <a:spcPts val="0"/>
              </a:spcAft>
              <a:buClr>
                <a:srgbClr val="000000"/>
              </a:buClr>
              <a:buSzPts val="1100"/>
              <a:buFont typeface="Arial"/>
              <a:buChar char="●"/>
            </a:pPr>
            <a:r>
              <a:rPr lang="en"/>
              <a:t>Authentication Speed (&lt; 1 second)</a:t>
            </a:r>
            <a:endParaRPr/>
          </a:p>
          <a:p>
            <a:pPr indent="-298450" lvl="0" marL="457200" rtl="0" algn="l">
              <a:lnSpc>
                <a:spcPct val="115000"/>
              </a:lnSpc>
              <a:spcBef>
                <a:spcPts val="0"/>
              </a:spcBef>
              <a:spcAft>
                <a:spcPts val="0"/>
              </a:spcAft>
              <a:buClr>
                <a:srgbClr val="000000"/>
              </a:buClr>
              <a:buSzPts val="1100"/>
              <a:buFont typeface="Arial"/>
              <a:buChar char="●"/>
            </a:pPr>
            <a:r>
              <a:rPr lang="en"/>
              <a:t>Recommendation Speed (&lt; 2 seconds)</a:t>
            </a:r>
            <a:endParaRPr/>
          </a:p>
          <a:p>
            <a:pPr indent="0" lvl="0" marL="0" rtl="0" algn="l">
              <a:lnSpc>
                <a:spcPct val="115000"/>
              </a:lnSpc>
              <a:spcBef>
                <a:spcPts val="0"/>
              </a:spcBef>
              <a:spcAft>
                <a:spcPts val="0"/>
              </a:spcAft>
              <a:buClr>
                <a:srgbClr val="000000"/>
              </a:buClr>
              <a:buSzPts val="1100"/>
              <a:buFont typeface="Arial"/>
              <a:buNone/>
            </a:pPr>
            <a:r>
              <a:rPr b="1" lang="en"/>
              <a:t>Security</a:t>
            </a:r>
            <a:endParaRPr b="1"/>
          </a:p>
          <a:p>
            <a:pPr indent="-298450" lvl="0" marL="457200" rtl="0" algn="l">
              <a:lnSpc>
                <a:spcPct val="115000"/>
              </a:lnSpc>
              <a:spcBef>
                <a:spcPts val="0"/>
              </a:spcBef>
              <a:spcAft>
                <a:spcPts val="0"/>
              </a:spcAft>
              <a:buClr>
                <a:srgbClr val="000000"/>
              </a:buClr>
              <a:buSzPts val="1100"/>
              <a:buFont typeface="Arial"/>
              <a:buChar char="●"/>
            </a:pPr>
            <a:r>
              <a:rPr lang="en"/>
              <a:t>Administrative Functions</a:t>
            </a:r>
            <a:endParaRPr/>
          </a:p>
          <a:p>
            <a:pPr indent="-298450" lvl="0" marL="457200" rtl="0" algn="l">
              <a:lnSpc>
                <a:spcPct val="115000"/>
              </a:lnSpc>
              <a:spcBef>
                <a:spcPts val="0"/>
              </a:spcBef>
              <a:spcAft>
                <a:spcPts val="0"/>
              </a:spcAft>
              <a:buClr>
                <a:srgbClr val="000000"/>
              </a:buClr>
              <a:buSzPts val="1100"/>
              <a:buFont typeface="Arial"/>
              <a:buChar char="●"/>
            </a:pPr>
            <a:r>
              <a:rPr lang="en"/>
              <a:t>Password security</a:t>
            </a:r>
            <a:endParaRPr/>
          </a:p>
          <a:p>
            <a:pPr indent="-298450" lvl="0" marL="457200" rtl="0" algn="l">
              <a:lnSpc>
                <a:spcPct val="115000"/>
              </a:lnSpc>
              <a:spcBef>
                <a:spcPts val="0"/>
              </a:spcBef>
              <a:spcAft>
                <a:spcPts val="0"/>
              </a:spcAft>
              <a:buClr>
                <a:srgbClr val="000000"/>
              </a:buClr>
              <a:buSzPts val="1100"/>
              <a:buFont typeface="Arial"/>
              <a:buChar char="●"/>
            </a:pPr>
            <a:r>
              <a:rPr lang="en"/>
              <a:t>Inability to access other user’s items</a:t>
            </a:r>
            <a:endParaRPr/>
          </a:p>
          <a:p>
            <a:pPr indent="0" lvl="0" marL="0" rtl="0" algn="l">
              <a:lnSpc>
                <a:spcPct val="115000"/>
              </a:lnSpc>
              <a:spcBef>
                <a:spcPts val="0"/>
              </a:spcBef>
              <a:spcAft>
                <a:spcPts val="0"/>
              </a:spcAft>
              <a:buClr>
                <a:srgbClr val="000000"/>
              </a:buClr>
              <a:buSzPts val="1100"/>
              <a:buFont typeface="Arial"/>
              <a:buNone/>
            </a:pPr>
            <a:r>
              <a:rPr b="1" lang="en"/>
              <a:t>Usability</a:t>
            </a:r>
            <a:endParaRPr b="1"/>
          </a:p>
          <a:p>
            <a:pPr indent="-298450" lvl="0" marL="457200" rtl="0" algn="l">
              <a:lnSpc>
                <a:spcPct val="115000"/>
              </a:lnSpc>
              <a:spcBef>
                <a:spcPts val="0"/>
              </a:spcBef>
              <a:spcAft>
                <a:spcPts val="0"/>
              </a:spcAft>
              <a:buClr>
                <a:srgbClr val="000000"/>
              </a:buClr>
              <a:buSzPts val="1100"/>
              <a:buFont typeface="Arial"/>
              <a:buChar char="●"/>
            </a:pPr>
            <a:r>
              <a:rPr lang="en"/>
              <a:t>User biased temperature settings</a:t>
            </a:r>
            <a:endParaRPr/>
          </a:p>
          <a:p>
            <a:pPr indent="-298450" lvl="0" marL="457200" rtl="0" algn="l">
              <a:lnSpc>
                <a:spcPct val="115000"/>
              </a:lnSpc>
              <a:spcBef>
                <a:spcPts val="0"/>
              </a:spcBef>
              <a:spcAft>
                <a:spcPts val="0"/>
              </a:spcAft>
              <a:buClr>
                <a:srgbClr val="000000"/>
              </a:buClr>
              <a:buSzPts val="1100"/>
              <a:buFont typeface="Arial"/>
              <a:buChar char="●"/>
            </a:pPr>
            <a:r>
              <a:rPr lang="en"/>
              <a:t>Weather change notifications</a:t>
            </a:r>
            <a:endParaRPr/>
          </a:p>
          <a:p>
            <a:pPr indent="-298450" lvl="0" marL="457200" rtl="0" algn="l">
              <a:lnSpc>
                <a:spcPct val="115000"/>
              </a:lnSpc>
              <a:spcBef>
                <a:spcPts val="0"/>
              </a:spcBef>
              <a:spcAft>
                <a:spcPts val="0"/>
              </a:spcAft>
              <a:buClr>
                <a:srgbClr val="000000"/>
              </a:buClr>
              <a:buSzPts val="1100"/>
              <a:buFont typeface="Arial"/>
              <a:buChar char="●"/>
            </a:pPr>
            <a:r>
              <a:rPr lang="en"/>
              <a:t>Performance tracking and analytics</a:t>
            </a:r>
            <a:endParaRPr/>
          </a:p>
          <a:p>
            <a:pPr indent="0" lvl="0" marL="0" rtl="0" algn="l">
              <a:lnSpc>
                <a:spcPct val="115000"/>
              </a:lnSpc>
              <a:spcBef>
                <a:spcPts val="0"/>
              </a:spcBef>
              <a:spcAft>
                <a:spcPts val="0"/>
              </a:spcAft>
              <a:buClr>
                <a:srgbClr val="000000"/>
              </a:buClr>
              <a:buSzPts val="1100"/>
              <a:buFont typeface="Arial"/>
              <a:buNone/>
            </a:pPr>
            <a:r>
              <a:rPr b="1" lang="en"/>
              <a:t>Compatibility</a:t>
            </a:r>
            <a:endParaRPr b="1"/>
          </a:p>
          <a:p>
            <a:pPr indent="-298450" lvl="0" marL="457200" rtl="0" algn="l">
              <a:lnSpc>
                <a:spcPct val="115000"/>
              </a:lnSpc>
              <a:spcBef>
                <a:spcPts val="0"/>
              </a:spcBef>
              <a:spcAft>
                <a:spcPts val="0"/>
              </a:spcAft>
              <a:buClr>
                <a:srgbClr val="000000"/>
              </a:buClr>
              <a:buSzPts val="1100"/>
              <a:buFont typeface="Arial"/>
              <a:buChar char="●"/>
            </a:pPr>
            <a:r>
              <a:rPr lang="en"/>
              <a:t>Dark Sky API</a:t>
            </a:r>
            <a:endParaRPr/>
          </a:p>
          <a:p>
            <a:pPr indent="-298450" lvl="0" marL="457200" rtl="0" algn="l">
              <a:lnSpc>
                <a:spcPct val="115000"/>
              </a:lnSpc>
              <a:spcBef>
                <a:spcPts val="0"/>
              </a:spcBef>
              <a:spcAft>
                <a:spcPts val="0"/>
              </a:spcAft>
              <a:buClr>
                <a:srgbClr val="000000"/>
              </a:buClr>
              <a:buSzPts val="1100"/>
              <a:buFont typeface="Arial"/>
              <a:buChar char="●"/>
            </a:pPr>
            <a:r>
              <a:rPr lang="en"/>
              <a:t>Firebase Database</a:t>
            </a:r>
            <a:endParaRPr/>
          </a:p>
          <a:p>
            <a:pPr indent="-298450" lvl="0" marL="457200" rtl="0" algn="l">
              <a:lnSpc>
                <a:spcPct val="115000"/>
              </a:lnSpc>
              <a:spcBef>
                <a:spcPts val="0"/>
              </a:spcBef>
              <a:spcAft>
                <a:spcPts val="0"/>
              </a:spcAft>
              <a:buClr>
                <a:srgbClr val="000000"/>
              </a:buClr>
              <a:buSzPts val="1100"/>
              <a:buFont typeface="Arial"/>
              <a:buChar char="●"/>
            </a:pPr>
            <a:r>
              <a:rPr lang="en"/>
              <a:t>Firebase Cloud Messaging</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311150" lvl="0" marL="457200" rtl="0" algn="l">
              <a:spcBef>
                <a:spcPts val="0"/>
              </a:spcBef>
              <a:spcAft>
                <a:spcPts val="0"/>
              </a:spcAft>
              <a:buClr>
                <a:srgbClr val="000000"/>
              </a:buClr>
              <a:buSzPts val="1300"/>
              <a:buFont typeface="Arial"/>
              <a:buChar char="●"/>
            </a:pPr>
            <a:r>
              <a:rPr lang="en" sz="1300"/>
              <a:t>Authentication - creating an account and login in should return results within 1 second</a:t>
            </a:r>
            <a:endParaRPr sz="1300"/>
          </a:p>
          <a:p>
            <a:pPr indent="-311150" lvl="0" marL="457200" rtl="0" algn="l">
              <a:spcBef>
                <a:spcPts val="0"/>
              </a:spcBef>
              <a:spcAft>
                <a:spcPts val="0"/>
              </a:spcAft>
              <a:buClr>
                <a:srgbClr val="000000"/>
              </a:buClr>
              <a:buSzPts val="1300"/>
              <a:buFont typeface="Arial"/>
              <a:buChar char="●"/>
            </a:pPr>
            <a:r>
              <a:rPr lang="en" sz="1300"/>
              <a:t>Recommendations - A proper recommendation should be returned within 2 seconds</a:t>
            </a:r>
            <a:endParaRPr sz="1300"/>
          </a:p>
          <a:p>
            <a:pPr indent="-311150" lvl="0" marL="457200" rtl="0" algn="l">
              <a:spcBef>
                <a:spcPts val="0"/>
              </a:spcBef>
              <a:spcAft>
                <a:spcPts val="0"/>
              </a:spcAft>
              <a:buSzPts val="1300"/>
              <a:buChar char="●"/>
            </a:pPr>
            <a:r>
              <a:rPr lang="en" sz="1300"/>
              <a:t>Administrative functions - Admin functions should only be accessible by users with admin privileges</a:t>
            </a:r>
            <a:endParaRPr sz="1300"/>
          </a:p>
          <a:p>
            <a:pPr indent="-311150" lvl="0" marL="457200" rtl="0" algn="l">
              <a:spcBef>
                <a:spcPts val="0"/>
              </a:spcBef>
              <a:spcAft>
                <a:spcPts val="0"/>
              </a:spcAft>
              <a:buSzPts val="1300"/>
              <a:buChar char="●"/>
            </a:pPr>
            <a:r>
              <a:rPr lang="en" sz="1300"/>
              <a:t>Passwords - passwords should be secure and not stored in plain text</a:t>
            </a:r>
            <a:endParaRPr sz="1300"/>
          </a:p>
          <a:p>
            <a:pPr indent="-311150" lvl="0" marL="457200" rtl="0" algn="l">
              <a:spcBef>
                <a:spcPts val="0"/>
              </a:spcBef>
              <a:spcAft>
                <a:spcPts val="0"/>
              </a:spcAft>
              <a:buSzPts val="1300"/>
              <a:buChar char="●"/>
            </a:pPr>
            <a:r>
              <a:rPr lang="en" sz="1300"/>
              <a:t>Clothing access - user’s can only access their own clothing from the database</a:t>
            </a:r>
            <a:endParaRPr sz="1300"/>
          </a:p>
          <a:p>
            <a:pPr indent="-311150" lvl="0" marL="457200" rtl="0" algn="l">
              <a:spcBef>
                <a:spcPts val="0"/>
              </a:spcBef>
              <a:spcAft>
                <a:spcPts val="0"/>
              </a:spcAft>
              <a:buSzPts val="1300"/>
              <a:buChar char="●"/>
            </a:pPr>
            <a:r>
              <a:rPr lang="en" sz="1300"/>
              <a:t>Temperature settings - A user saving a personalized temperature setting should be reflected in the Outfit of the day</a:t>
            </a:r>
            <a:endParaRPr sz="1300"/>
          </a:p>
          <a:p>
            <a:pPr indent="-311150" lvl="0" marL="457200" rtl="0" algn="l">
              <a:spcBef>
                <a:spcPts val="0"/>
              </a:spcBef>
              <a:spcAft>
                <a:spcPts val="0"/>
              </a:spcAft>
              <a:buSzPts val="1300"/>
              <a:buChar char="●"/>
            </a:pPr>
            <a:r>
              <a:rPr lang="en" sz="1300"/>
              <a:t>Notifications - The user’s phone polls for weather updates every 15 minutes and notifies the user of any important changes</a:t>
            </a:r>
            <a:endParaRPr sz="1300"/>
          </a:p>
          <a:p>
            <a:pPr indent="-311150" lvl="0" marL="457200" rtl="0" algn="l">
              <a:spcBef>
                <a:spcPts val="0"/>
              </a:spcBef>
              <a:spcAft>
                <a:spcPts val="0"/>
              </a:spcAft>
              <a:buSzPts val="1300"/>
              <a:buChar char="●"/>
            </a:pPr>
            <a:r>
              <a:rPr lang="en" sz="1300"/>
              <a:t>APIs - The app is updated to provide compatibility with API changes within 2 days of any breaking changes</a:t>
            </a:r>
            <a:endParaRPr sz="1300"/>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513db808bd_4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13db808bd_4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6f74e9588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6f74e9588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46f74e9588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46f74e9588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a:t>
            </a:r>
            <a:endParaRPr/>
          </a:p>
          <a:p>
            <a:pPr indent="0" lvl="0" marL="0" rtl="0" algn="l">
              <a:spcBef>
                <a:spcPts val="0"/>
              </a:spcBef>
              <a:spcAft>
                <a:spcPts val="0"/>
              </a:spcAft>
              <a:buNone/>
            </a:pPr>
            <a:r>
              <a:rPr lang="en"/>
              <a:t>Apple Developer Fee $99</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13db808bd_4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13db808bd_4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Tyler</a:t>
            </a:r>
            <a:endParaRPr sz="1200">
              <a:solidFill>
                <a:schemeClr val="dk1"/>
              </a:solidFill>
              <a:highlight>
                <a:srgbClr val="FFFFFF"/>
              </a:highlight>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After working as a group for an entire year we have overcome obstacles, grew as a team, and put all of our effort into creating a project that we feel meets our expectations for the project. We have learned how to mitigate issues that we could not foresee and how those issues affect the overall lifecycle of a project. Over the course of our project we have had to deal with issues both in and out of our control and how those issues affect a project timeline. By dealing with those issues we have learned how to overcome an issue out of our control and redesign the structure of our project to still meet the client requirements.</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	Throughout the semester we have had to grow as a team in order to succeed as best as we can. We have been assigning tasks to work on as pairs in order to grow our skill in areas where we are not currently the most successful by allowing our less experienced developers to learn from their peers. We learned how to best work and grow as a team and we believe we are fully prepared to take on the full time work force with our combined skills.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513db808bd_4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513db808bd_4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6f74e958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6f74e958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6f74e9588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6f74e9588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a:p>
            <a:pPr indent="0" lvl="0" marL="0" rtl="0" algn="l">
              <a:spcBef>
                <a:spcPts val="0"/>
              </a:spcBef>
              <a:spcAft>
                <a:spcPts val="0"/>
              </a:spcAft>
              <a:buNone/>
            </a:pPr>
            <a:r>
              <a:rPr lang="en"/>
              <a:t>Very common to see people dressing poorly for daily weather</a:t>
            </a:r>
            <a:endParaRPr/>
          </a:p>
          <a:p>
            <a:pPr indent="0" lvl="0" marL="0" rtl="0" algn="l">
              <a:spcBef>
                <a:spcPts val="0"/>
              </a:spcBef>
              <a:spcAft>
                <a:spcPts val="0"/>
              </a:spcAft>
              <a:buNone/>
            </a:pPr>
            <a:r>
              <a:rPr lang="en"/>
              <a:t>Tshirts in cold/rain, coats on abnormally warm days. </a:t>
            </a:r>
            <a:endParaRPr/>
          </a:p>
          <a:p>
            <a:pPr indent="0" lvl="0" marL="0" rtl="0" algn="l">
              <a:spcBef>
                <a:spcPts val="0"/>
              </a:spcBef>
              <a:spcAft>
                <a:spcPts val="0"/>
              </a:spcAft>
              <a:buNone/>
            </a:pPr>
            <a:r>
              <a:rPr lang="en"/>
              <a:t>Selecting clothing for trips and extended periods, </a:t>
            </a:r>
            <a:endParaRPr/>
          </a:p>
          <a:p>
            <a:pPr indent="0" lvl="0" marL="0" rtl="0" algn="l">
              <a:spcBef>
                <a:spcPts val="0"/>
              </a:spcBef>
              <a:spcAft>
                <a:spcPts val="0"/>
              </a:spcAft>
              <a:buNone/>
            </a:pPr>
            <a:r>
              <a:rPr lang="en"/>
              <a:t>Selecting clothing for the days events (formal)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13db808bd_4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13db808bd_4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6f74e9588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6f74e9588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6f74e9588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6f74e9588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200">
                <a:latin typeface="Calibri"/>
                <a:ea typeface="Calibri"/>
                <a:cs typeface="Calibri"/>
                <a:sym typeface="Calibri"/>
              </a:rPr>
              <a:t>Christian</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Next we will go over the functional requirements for the applications</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User login</a:t>
            </a:r>
            <a:endParaRPr sz="1200">
              <a:latin typeface="Calibri"/>
              <a:ea typeface="Calibri"/>
              <a:cs typeface="Calibri"/>
              <a:sym typeface="Calibri"/>
            </a:endParaRPr>
          </a:p>
          <a:p>
            <a:pPr indent="-304800" lvl="1" marL="9144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First, the user needs to be able to login and logout of the app because we are defining wardrobes by each user, not a general clothing recommendation</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User request for clothing recommendation</a:t>
            </a:r>
            <a:endParaRPr sz="1200">
              <a:latin typeface="Calibri"/>
              <a:ea typeface="Calibri"/>
              <a:cs typeface="Calibri"/>
              <a:sym typeface="Calibri"/>
            </a:endParaRPr>
          </a:p>
          <a:p>
            <a:pPr indent="-304800" lvl="1" marL="9144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Next, the user should  be able to request clothing recommendations and have them appear personalized for that user</a:t>
            </a:r>
            <a:endParaRPr sz="1200">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Add clothing and remove clothing from wardrobe selection</a:t>
            </a:r>
            <a:endParaRPr sz="1200">
              <a:latin typeface="Calibri"/>
              <a:ea typeface="Calibri"/>
              <a:cs typeface="Calibri"/>
              <a:sym typeface="Calibri"/>
            </a:endParaRPr>
          </a:p>
          <a:p>
            <a:pPr indent="-304800" lvl="1" marL="9144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In order for the app to make recommendations, the user must be able to add clothing that they themselves own so that the app can make recommendations personalized to that user, not just in a general setting</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Context Clothing</a:t>
            </a:r>
            <a:endParaRPr sz="1200">
              <a:latin typeface="Calibri"/>
              <a:ea typeface="Calibri"/>
              <a:cs typeface="Calibri"/>
              <a:sym typeface="Calibri"/>
            </a:endParaRPr>
          </a:p>
          <a:p>
            <a:pPr indent="-304800" lvl="1" marL="9144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To satisfy the main requirement, these clothing recommendations should be based on the user’s local weather. This is what makes the app extremely beneficial to the user</a:t>
            </a:r>
            <a:endParaRPr sz="1200">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Cross-Device Compatible</a:t>
            </a:r>
            <a:endParaRPr sz="1200">
              <a:latin typeface="Calibri"/>
              <a:ea typeface="Calibri"/>
              <a:cs typeface="Calibri"/>
              <a:sym typeface="Calibri"/>
            </a:endParaRPr>
          </a:p>
          <a:p>
            <a:pPr indent="-304800" lvl="1" marL="914400" rtl="0" algn="l">
              <a:lnSpc>
                <a:spcPct val="115000"/>
              </a:lnSpc>
              <a:spcBef>
                <a:spcPts val="0"/>
              </a:spcBef>
              <a:spcAft>
                <a:spcPts val="0"/>
              </a:spcAft>
              <a:buClr>
                <a:schemeClr val="dk2"/>
              </a:buClr>
              <a:buSzPts val="1200"/>
              <a:buFont typeface="Calibri"/>
              <a:buChar char="○"/>
            </a:pPr>
            <a:r>
              <a:rPr lang="en" sz="1200">
                <a:latin typeface="Calibri"/>
                <a:ea typeface="Calibri"/>
                <a:cs typeface="Calibri"/>
                <a:sym typeface="Calibri"/>
              </a:rPr>
              <a:t>Then the final functional requirement is the ability for the app to run on both iOS and Android platforms</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6f74e9588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6f74e9588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a:latin typeface="Calibri"/>
                <a:ea typeface="Calibri"/>
                <a:cs typeface="Calibri"/>
                <a:sym typeface="Calibri"/>
              </a:rPr>
              <a:t>Christian</a:t>
            </a:r>
            <a:endParaRPr b="1">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Calibri"/>
              <a:buChar char="●"/>
            </a:pPr>
            <a:r>
              <a:rPr b="1" lang="en">
                <a:latin typeface="Calibri"/>
                <a:ea typeface="Calibri"/>
                <a:cs typeface="Calibri"/>
                <a:sym typeface="Calibri"/>
              </a:rPr>
              <a:t>Scalability </a:t>
            </a:r>
            <a:r>
              <a:rPr lang="en">
                <a:latin typeface="Calibri"/>
                <a:ea typeface="Calibri"/>
                <a:cs typeface="Calibri"/>
                <a:sym typeface="Calibri"/>
              </a:rPr>
              <a:t>- The database of the application must be scalable to ensure many users will be able to access the application and their wardrobes.</a:t>
            </a:r>
            <a:endParaRPr>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Calibri"/>
              <a:buChar char="●"/>
            </a:pPr>
            <a:r>
              <a:rPr b="1" lang="en">
                <a:latin typeface="Calibri"/>
                <a:ea typeface="Calibri"/>
                <a:cs typeface="Calibri"/>
                <a:sym typeface="Calibri"/>
              </a:rPr>
              <a:t>Security </a:t>
            </a:r>
            <a:r>
              <a:rPr lang="en">
                <a:latin typeface="Calibri"/>
                <a:ea typeface="Calibri"/>
                <a:cs typeface="Calibri"/>
                <a:sym typeface="Calibri"/>
              </a:rPr>
              <a:t>- Database must be secure to protect information about the users and their clothing</a:t>
            </a:r>
            <a:endParaRPr b="1">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Calibri"/>
              <a:buChar char="●"/>
            </a:pPr>
            <a:r>
              <a:rPr b="1" lang="en">
                <a:latin typeface="Calibri"/>
                <a:ea typeface="Calibri"/>
                <a:cs typeface="Calibri"/>
                <a:sym typeface="Calibri"/>
              </a:rPr>
              <a:t>Usability </a:t>
            </a:r>
            <a:r>
              <a:rPr lang="en">
                <a:latin typeface="Calibri"/>
                <a:ea typeface="Calibri"/>
                <a:cs typeface="Calibri"/>
                <a:sym typeface="Calibri"/>
              </a:rPr>
              <a:t>- Moving on to usability the app needs to be accessible by all users and administrators, so all users can receive updates for clothing recommendations. Users will connect to the application via a mobile device and recommended clothing will be displayed as the weather and calendar are checked.</a:t>
            </a:r>
            <a:endParaRPr>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Calibri"/>
              <a:buChar char="●"/>
            </a:pPr>
            <a:r>
              <a:rPr b="1" lang="en">
                <a:latin typeface="Calibri"/>
                <a:ea typeface="Calibri"/>
                <a:cs typeface="Calibri"/>
                <a:sym typeface="Calibri"/>
              </a:rPr>
              <a:t>Performance - </a:t>
            </a:r>
            <a:r>
              <a:rPr lang="en">
                <a:latin typeface="Calibri"/>
                <a:ea typeface="Calibri"/>
                <a:cs typeface="Calibri"/>
                <a:sym typeface="Calibri"/>
              </a:rPr>
              <a:t>The application should generate a recommendation based off the weather and calendar events in less than 3 seconds, this ensures a smooth user experience</a:t>
            </a:r>
            <a:endParaRPr>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Calibri"/>
              <a:buChar char="●"/>
            </a:pPr>
            <a:r>
              <a:rPr b="1" lang="en">
                <a:latin typeface="Calibri"/>
                <a:ea typeface="Calibri"/>
                <a:cs typeface="Calibri"/>
                <a:sym typeface="Calibri"/>
              </a:rPr>
              <a:t>Maintainability- </a:t>
            </a:r>
            <a:r>
              <a:rPr lang="en">
                <a:latin typeface="Calibri"/>
                <a:ea typeface="Calibri"/>
                <a:cs typeface="Calibri"/>
                <a:sym typeface="Calibri"/>
              </a:rPr>
              <a:t>Database must be maintained to ensure proper updates via the weather and calendar. Also developers must design components that support maintenance and refactorization in the future</a:t>
            </a:r>
            <a:endParaRPr b="1">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Arial"/>
              <a:buChar char="●"/>
            </a:pPr>
            <a:r>
              <a:rPr b="1" lang="en">
                <a:latin typeface="Calibri"/>
                <a:ea typeface="Calibri"/>
                <a:cs typeface="Calibri"/>
                <a:sym typeface="Calibri"/>
              </a:rPr>
              <a:t>Availability </a:t>
            </a:r>
            <a:r>
              <a:rPr lang="en">
                <a:latin typeface="Calibri"/>
                <a:ea typeface="Calibri"/>
                <a:cs typeface="Calibri"/>
                <a:sym typeface="Calibri"/>
              </a:rPr>
              <a:t>- For the user to have a good experience, the application needs to be available 24/7 so that when the user requires context updates for their wardrobe</a:t>
            </a:r>
            <a:endParaRPr>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Arial"/>
              <a:buChar char="●"/>
            </a:pPr>
            <a:r>
              <a:rPr b="1" lang="en">
                <a:latin typeface="Calibri"/>
                <a:ea typeface="Calibri"/>
                <a:cs typeface="Calibri"/>
                <a:sym typeface="Calibri"/>
              </a:rPr>
              <a:t>Reliability </a:t>
            </a:r>
            <a:r>
              <a:rPr lang="en">
                <a:latin typeface="Calibri"/>
                <a:ea typeface="Calibri"/>
                <a:cs typeface="Calibri"/>
                <a:sym typeface="Calibri"/>
              </a:rPr>
              <a:t>- The application must be able to recover loss of database and preserve user accounts and wardrobes, this ensures that under abnormal circumstances the application will be able to have a rollback point</a:t>
            </a:r>
            <a:endParaRPr>
              <a:latin typeface="Calibri"/>
              <a:ea typeface="Calibri"/>
              <a:cs typeface="Calibri"/>
              <a:sym typeface="Calibri"/>
            </a:endParaRPr>
          </a:p>
          <a:p>
            <a:pPr indent="-298450" lvl="0" marL="457200" rtl="0" algn="l">
              <a:lnSpc>
                <a:spcPct val="115000"/>
              </a:lnSpc>
              <a:spcBef>
                <a:spcPts val="0"/>
              </a:spcBef>
              <a:spcAft>
                <a:spcPts val="0"/>
              </a:spcAft>
              <a:buClr>
                <a:srgbClr val="000000"/>
              </a:buClr>
              <a:buSzPts val="1100"/>
              <a:buFont typeface="Arial"/>
              <a:buChar char="●"/>
            </a:pPr>
            <a:r>
              <a:rPr b="1" lang="en">
                <a:latin typeface="Calibri"/>
                <a:ea typeface="Calibri"/>
                <a:cs typeface="Calibri"/>
                <a:sym typeface="Calibri"/>
              </a:rPr>
              <a:t>Data Integrity </a:t>
            </a:r>
            <a:r>
              <a:rPr lang="en">
                <a:latin typeface="Calibri"/>
                <a:ea typeface="Calibri"/>
                <a:cs typeface="Calibri"/>
                <a:sym typeface="Calibri"/>
              </a:rPr>
              <a:t>- The clothing items stored in the database should only be able to be modified by the users or an administrator</a:t>
            </a:r>
            <a:endParaRPr>
              <a:latin typeface="Calibri"/>
              <a:ea typeface="Calibri"/>
              <a:cs typeface="Calibri"/>
              <a:sym typeface="Calibri"/>
            </a:endParaRPr>
          </a:p>
          <a:p>
            <a:pPr indent="-311150" lvl="0" marL="457200" rtl="0" algn="l">
              <a:lnSpc>
                <a:spcPct val="115000"/>
              </a:lnSpc>
              <a:spcBef>
                <a:spcPts val="0"/>
              </a:spcBef>
              <a:spcAft>
                <a:spcPts val="0"/>
              </a:spcAft>
              <a:buClr>
                <a:schemeClr val="dk2"/>
              </a:buClr>
              <a:buSzPts val="1300"/>
              <a:buFont typeface="Calibri"/>
              <a:buChar char="●"/>
            </a:pPr>
            <a:r>
              <a:rPr b="1" lang="en">
                <a:latin typeface="Calibri"/>
                <a:ea typeface="Calibri"/>
                <a:cs typeface="Calibri"/>
                <a:sym typeface="Calibri"/>
              </a:rPr>
              <a:t>Privacy</a:t>
            </a:r>
            <a:r>
              <a:rPr lang="en">
                <a:latin typeface="Calibri"/>
                <a:ea typeface="Calibri"/>
                <a:cs typeface="Calibri"/>
                <a:sym typeface="Calibri"/>
              </a:rPr>
              <a:t> - When viewing the database, the user data should be encoded to where a developer cannot tell how the program is recommending things to that user basically a modularization of user data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13db808bd_4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13db808bd_4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a:t>
            </a:r>
            <a:endParaRPr/>
          </a:p>
          <a:p>
            <a:pPr indent="0" lvl="0" marL="0" rtl="0" algn="l">
              <a:spcBef>
                <a:spcPts val="0"/>
              </a:spcBef>
              <a:spcAft>
                <a:spcPts val="0"/>
              </a:spcAft>
              <a:buNone/>
            </a:pPr>
            <a:r>
              <a:rPr lang="en"/>
              <a:t>So with our design plan and objects of our application we take a look at the assumptions and limitations.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Assumptions:</a:t>
            </a:r>
            <a:endParaRPr/>
          </a:p>
          <a:p>
            <a:pPr indent="0" lvl="0" marL="0" rtl="0" algn="l">
              <a:spcBef>
                <a:spcPts val="0"/>
              </a:spcBef>
              <a:spcAft>
                <a:spcPts val="0"/>
              </a:spcAft>
              <a:buNone/>
            </a:pPr>
            <a:r>
              <a:rPr lang="en"/>
              <a:t>	The system has to support multiple users running the application</a:t>
            </a:r>
            <a:endParaRPr/>
          </a:p>
          <a:p>
            <a:pPr indent="0" lvl="0" marL="0" rtl="0" algn="l">
              <a:spcBef>
                <a:spcPts val="0"/>
              </a:spcBef>
              <a:spcAft>
                <a:spcPts val="0"/>
              </a:spcAft>
              <a:buNone/>
            </a:pPr>
            <a:r>
              <a:rPr lang="en"/>
              <a:t>	The system has to support a single user accessing the application through multiple devices (User creates an account on one device, they can go and access their profile on a different device)</a:t>
            </a:r>
            <a:endParaRPr/>
          </a:p>
          <a:p>
            <a:pPr indent="0" lvl="0" marL="0" rtl="0" algn="l">
              <a:spcBef>
                <a:spcPts val="0"/>
              </a:spcBef>
              <a:spcAft>
                <a:spcPts val="0"/>
              </a:spcAft>
              <a:buNone/>
            </a:pPr>
            <a:r>
              <a:rPr lang="en"/>
              <a:t>	User needs to have a consistent internet connect to access external information like their weather and wardrobe</a:t>
            </a:r>
            <a:endParaRPr/>
          </a:p>
          <a:p>
            <a:pPr indent="0" lvl="0" marL="0" rtl="0" algn="l">
              <a:spcBef>
                <a:spcPts val="0"/>
              </a:spcBef>
              <a:spcAft>
                <a:spcPts val="0"/>
              </a:spcAft>
              <a:buNone/>
            </a:pPr>
            <a:r>
              <a:rPr lang="en"/>
              <a:t>Limitations:</a:t>
            </a:r>
            <a:endParaRPr/>
          </a:p>
          <a:p>
            <a:pPr indent="0" lvl="0" marL="0" rtl="0" algn="l">
              <a:spcBef>
                <a:spcPts val="0"/>
              </a:spcBef>
              <a:spcAft>
                <a:spcPts val="0"/>
              </a:spcAft>
              <a:buNone/>
            </a:pPr>
            <a:r>
              <a:rPr lang="en"/>
              <a:t>	System needs to be connected to internet to function to be able to access the weather and user wardrobe</a:t>
            </a:r>
            <a:endParaRPr/>
          </a:p>
          <a:p>
            <a:pPr indent="0" lvl="0" marL="0" rtl="0" algn="l">
              <a:spcBef>
                <a:spcPts val="0"/>
              </a:spcBef>
              <a:spcAft>
                <a:spcPts val="0"/>
              </a:spcAft>
              <a:buNone/>
            </a:pPr>
            <a:r>
              <a:rPr lang="en"/>
              <a:t>	User needs to use a smartphone or tablet to run the app because it only runs on iOS and Android platforms</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6f74e9588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6f74e9588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a:t>
            </a:r>
            <a:endParaRPr/>
          </a:p>
          <a:p>
            <a:pPr indent="0" lvl="0" marL="0" rtl="0" algn="l">
              <a:spcBef>
                <a:spcPts val="0"/>
              </a:spcBef>
              <a:spcAft>
                <a:spcPts val="0"/>
              </a:spcAft>
              <a:buNone/>
            </a:pPr>
            <a:r>
              <a:rPr lang="en"/>
              <a:t>Phase 1: Planning</a:t>
            </a:r>
            <a:endParaRPr/>
          </a:p>
          <a:p>
            <a:pPr indent="0" lvl="0" marL="0" rtl="0" algn="l">
              <a:spcBef>
                <a:spcPts val="0"/>
              </a:spcBef>
              <a:spcAft>
                <a:spcPts val="0"/>
              </a:spcAft>
              <a:buNone/>
            </a:pPr>
            <a:r>
              <a:rPr lang="en"/>
              <a:t>	In this first phase this where we discussed solution design for creating context-aware clothing recommendations and the requirements we would need to set to solve this problem</a:t>
            </a:r>
            <a:endParaRPr/>
          </a:p>
          <a:p>
            <a:pPr indent="0" lvl="0" marL="0" rtl="0" algn="l">
              <a:spcBef>
                <a:spcPts val="0"/>
              </a:spcBef>
              <a:spcAft>
                <a:spcPts val="0"/>
              </a:spcAft>
              <a:buNone/>
            </a:pPr>
            <a:r>
              <a:rPr lang="en"/>
              <a:t>	Then after this we did some market research of similar applications and generated use cases on how the application should be navigated by a user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Phase 2:</a:t>
            </a:r>
            <a:endParaRPr/>
          </a:p>
          <a:p>
            <a:pPr indent="0" lvl="0" marL="0" rtl="0" algn="l">
              <a:spcBef>
                <a:spcPts val="0"/>
              </a:spcBef>
              <a:spcAft>
                <a:spcPts val="0"/>
              </a:spcAft>
              <a:buNone/>
            </a:pPr>
            <a:r>
              <a:rPr lang="en"/>
              <a:t>	Next in development this where we began choosing which </a:t>
            </a:r>
            <a:r>
              <a:rPr lang="en"/>
              <a:t>technologies</a:t>
            </a:r>
            <a:r>
              <a:rPr lang="en"/>
              <a:t> we would work with to satisfy the problem statement and </a:t>
            </a:r>
            <a:r>
              <a:rPr lang="en"/>
              <a:t>requirements</a:t>
            </a:r>
            <a:endParaRPr/>
          </a:p>
          <a:p>
            <a:pPr indent="0" lvl="0" marL="0" rtl="0" algn="l">
              <a:spcBef>
                <a:spcPts val="0"/>
              </a:spcBef>
              <a:spcAft>
                <a:spcPts val="0"/>
              </a:spcAft>
              <a:buNone/>
            </a:pPr>
            <a:r>
              <a:rPr lang="en"/>
              <a:t>	Once this was all selected we began development with all these components listed here</a:t>
            </a:r>
            <a:endParaRPr/>
          </a:p>
          <a:p>
            <a:pPr indent="0" lvl="0" marL="0" rtl="0" algn="l">
              <a:spcBef>
                <a:spcPts val="0"/>
              </a:spcBef>
              <a:spcAft>
                <a:spcPts val="0"/>
              </a:spcAft>
              <a:buNone/>
            </a:pPr>
            <a:r>
              <a:rPr lang="en"/>
              <a:t>	Then at the end of development we move into stable alpha and beta then testing to finish it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Phase 3:</a:t>
            </a:r>
            <a:endParaRPr/>
          </a:p>
          <a:p>
            <a:pPr indent="0" lvl="0" marL="0" rtl="0" algn="l">
              <a:spcBef>
                <a:spcPts val="0"/>
              </a:spcBef>
              <a:spcAft>
                <a:spcPts val="0"/>
              </a:spcAft>
              <a:buNone/>
            </a:pPr>
            <a:r>
              <a:rPr lang="en"/>
              <a:t>	Now that beta and testing are over we move into product release and whatever improvements need to be made as time goes 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_22">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320625" y="2240300"/>
            <a:ext cx="5871300" cy="19212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rgbClr val="FFFFFF"/>
              </a:buClr>
              <a:buSzPts val="3600"/>
              <a:buNone/>
              <a:defRPr b="1" sz="3600">
                <a:solidFill>
                  <a:srgbClr val="FFFFFF"/>
                </a:solidFill>
              </a:defRPr>
            </a:lvl1pPr>
            <a:lvl2pPr lvl="1" rtl="0" algn="l">
              <a:lnSpc>
                <a:spcPct val="100000"/>
              </a:lnSpc>
              <a:spcBef>
                <a:spcPts val="0"/>
              </a:spcBef>
              <a:spcAft>
                <a:spcPts val="0"/>
              </a:spcAft>
              <a:buClr>
                <a:srgbClr val="FFFFFF"/>
              </a:buClr>
              <a:buSzPts val="3600"/>
              <a:buNone/>
              <a:defRPr b="1" sz="3600">
                <a:solidFill>
                  <a:srgbClr val="FFFFFF"/>
                </a:solidFill>
              </a:defRPr>
            </a:lvl2pPr>
            <a:lvl3pPr lvl="2" rtl="0" algn="l">
              <a:lnSpc>
                <a:spcPct val="100000"/>
              </a:lnSpc>
              <a:spcBef>
                <a:spcPts val="0"/>
              </a:spcBef>
              <a:spcAft>
                <a:spcPts val="0"/>
              </a:spcAft>
              <a:buClr>
                <a:srgbClr val="FFFFFF"/>
              </a:buClr>
              <a:buSzPts val="3600"/>
              <a:buNone/>
              <a:defRPr b="1" sz="3600">
                <a:solidFill>
                  <a:srgbClr val="FFFFFF"/>
                </a:solidFill>
              </a:defRPr>
            </a:lvl3pPr>
            <a:lvl4pPr lvl="3" rtl="0" algn="l">
              <a:lnSpc>
                <a:spcPct val="100000"/>
              </a:lnSpc>
              <a:spcBef>
                <a:spcPts val="0"/>
              </a:spcBef>
              <a:spcAft>
                <a:spcPts val="0"/>
              </a:spcAft>
              <a:buClr>
                <a:srgbClr val="FFFFFF"/>
              </a:buClr>
              <a:buSzPts val="3600"/>
              <a:buNone/>
              <a:defRPr b="1" sz="3600">
                <a:solidFill>
                  <a:srgbClr val="FFFFFF"/>
                </a:solidFill>
              </a:defRPr>
            </a:lvl4pPr>
            <a:lvl5pPr lvl="4" rtl="0" algn="l">
              <a:lnSpc>
                <a:spcPct val="100000"/>
              </a:lnSpc>
              <a:spcBef>
                <a:spcPts val="0"/>
              </a:spcBef>
              <a:spcAft>
                <a:spcPts val="0"/>
              </a:spcAft>
              <a:buClr>
                <a:srgbClr val="FFFFFF"/>
              </a:buClr>
              <a:buSzPts val="3600"/>
              <a:buNone/>
              <a:defRPr b="1" sz="3600">
                <a:solidFill>
                  <a:srgbClr val="FFFFFF"/>
                </a:solidFill>
              </a:defRPr>
            </a:lvl5pPr>
            <a:lvl6pPr lvl="5" rtl="0" algn="l">
              <a:lnSpc>
                <a:spcPct val="100000"/>
              </a:lnSpc>
              <a:spcBef>
                <a:spcPts val="0"/>
              </a:spcBef>
              <a:spcAft>
                <a:spcPts val="0"/>
              </a:spcAft>
              <a:buClr>
                <a:srgbClr val="FFFFFF"/>
              </a:buClr>
              <a:buSzPts val="3600"/>
              <a:buNone/>
              <a:defRPr b="1" sz="3600">
                <a:solidFill>
                  <a:srgbClr val="FFFFFF"/>
                </a:solidFill>
              </a:defRPr>
            </a:lvl6pPr>
            <a:lvl7pPr lvl="6" rtl="0" algn="l">
              <a:lnSpc>
                <a:spcPct val="100000"/>
              </a:lnSpc>
              <a:spcBef>
                <a:spcPts val="0"/>
              </a:spcBef>
              <a:spcAft>
                <a:spcPts val="0"/>
              </a:spcAft>
              <a:buClr>
                <a:srgbClr val="FFFFFF"/>
              </a:buClr>
              <a:buSzPts val="3600"/>
              <a:buNone/>
              <a:defRPr b="1" sz="3600">
                <a:solidFill>
                  <a:srgbClr val="FFFFFF"/>
                </a:solidFill>
              </a:defRPr>
            </a:lvl7pPr>
            <a:lvl8pPr lvl="7" rtl="0" algn="l">
              <a:lnSpc>
                <a:spcPct val="100000"/>
              </a:lnSpc>
              <a:spcBef>
                <a:spcPts val="0"/>
              </a:spcBef>
              <a:spcAft>
                <a:spcPts val="0"/>
              </a:spcAft>
              <a:buClr>
                <a:srgbClr val="FFFFFF"/>
              </a:buClr>
              <a:buSzPts val="3600"/>
              <a:buNone/>
              <a:defRPr b="1" sz="3600">
                <a:solidFill>
                  <a:srgbClr val="FFFFFF"/>
                </a:solidFill>
              </a:defRPr>
            </a:lvl8pPr>
            <a:lvl9pPr lvl="8" rtl="0" algn="l">
              <a:lnSpc>
                <a:spcPct val="100000"/>
              </a:lnSpc>
              <a:spcBef>
                <a:spcPts val="0"/>
              </a:spcBef>
              <a:spcAft>
                <a:spcPts val="0"/>
              </a:spcAft>
              <a:buClr>
                <a:srgbClr val="FFFFFF"/>
              </a:buClr>
              <a:buSzPts val="3600"/>
              <a:buNone/>
              <a:defRPr b="1" sz="3600">
                <a:solidFill>
                  <a:srgbClr val="FFFFFF"/>
                </a:solidFill>
              </a:defRPr>
            </a:lvl9pPr>
          </a:lstStyle>
          <a:p/>
        </p:txBody>
      </p:sp>
      <p:sp>
        <p:nvSpPr>
          <p:cNvPr id="53" name="Google Shape;53;p13"/>
          <p:cNvSpPr txBox="1"/>
          <p:nvPr>
            <p:ph idx="1" type="subTitle"/>
          </p:nvPr>
        </p:nvSpPr>
        <p:spPr>
          <a:xfrm>
            <a:off x="320625" y="4314000"/>
            <a:ext cx="5871300" cy="3621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rgbClr val="FFFFFF"/>
              </a:buClr>
              <a:buSzPts val="1800"/>
              <a:buNone/>
              <a:defRPr sz="1800">
                <a:solidFill>
                  <a:srgbClr val="FFFFFF"/>
                </a:solidFill>
              </a:defRPr>
            </a:lvl1pPr>
            <a:lvl2pPr lvl="1" rtl="0" algn="l">
              <a:lnSpc>
                <a:spcPct val="100000"/>
              </a:lnSpc>
              <a:spcBef>
                <a:spcPts val="0"/>
              </a:spcBef>
              <a:spcAft>
                <a:spcPts val="0"/>
              </a:spcAft>
              <a:buClr>
                <a:srgbClr val="FFFFFF"/>
              </a:buClr>
              <a:buSzPts val="1800"/>
              <a:buNone/>
              <a:defRPr sz="1800">
                <a:solidFill>
                  <a:srgbClr val="FFFFFF"/>
                </a:solidFill>
              </a:defRPr>
            </a:lvl2pPr>
            <a:lvl3pPr lvl="2" rtl="0" algn="l">
              <a:lnSpc>
                <a:spcPct val="100000"/>
              </a:lnSpc>
              <a:spcBef>
                <a:spcPts val="0"/>
              </a:spcBef>
              <a:spcAft>
                <a:spcPts val="0"/>
              </a:spcAft>
              <a:buClr>
                <a:srgbClr val="FFFFFF"/>
              </a:buClr>
              <a:buSzPts val="1800"/>
              <a:buNone/>
              <a:defRPr sz="1800">
                <a:solidFill>
                  <a:srgbClr val="FFFFFF"/>
                </a:solidFill>
              </a:defRPr>
            </a:lvl3pPr>
            <a:lvl4pPr lvl="3" rtl="0" algn="l">
              <a:lnSpc>
                <a:spcPct val="100000"/>
              </a:lnSpc>
              <a:spcBef>
                <a:spcPts val="0"/>
              </a:spcBef>
              <a:spcAft>
                <a:spcPts val="0"/>
              </a:spcAft>
              <a:buClr>
                <a:srgbClr val="FFFFFF"/>
              </a:buClr>
              <a:buSzPts val="1800"/>
              <a:buNone/>
              <a:defRPr sz="1800">
                <a:solidFill>
                  <a:srgbClr val="FFFFFF"/>
                </a:solidFill>
              </a:defRPr>
            </a:lvl4pPr>
            <a:lvl5pPr lvl="4" rtl="0" algn="l">
              <a:lnSpc>
                <a:spcPct val="100000"/>
              </a:lnSpc>
              <a:spcBef>
                <a:spcPts val="0"/>
              </a:spcBef>
              <a:spcAft>
                <a:spcPts val="0"/>
              </a:spcAft>
              <a:buClr>
                <a:srgbClr val="FFFFFF"/>
              </a:buClr>
              <a:buSzPts val="1800"/>
              <a:buNone/>
              <a:defRPr sz="1800">
                <a:solidFill>
                  <a:srgbClr val="FFFFFF"/>
                </a:solidFill>
              </a:defRPr>
            </a:lvl5pPr>
            <a:lvl6pPr lvl="5" rtl="0" algn="l">
              <a:lnSpc>
                <a:spcPct val="100000"/>
              </a:lnSpc>
              <a:spcBef>
                <a:spcPts val="0"/>
              </a:spcBef>
              <a:spcAft>
                <a:spcPts val="0"/>
              </a:spcAft>
              <a:buClr>
                <a:srgbClr val="FFFFFF"/>
              </a:buClr>
              <a:buSzPts val="1800"/>
              <a:buNone/>
              <a:defRPr sz="1800">
                <a:solidFill>
                  <a:srgbClr val="FFFFFF"/>
                </a:solidFill>
              </a:defRPr>
            </a:lvl6pPr>
            <a:lvl7pPr lvl="6" rtl="0" algn="l">
              <a:lnSpc>
                <a:spcPct val="100000"/>
              </a:lnSpc>
              <a:spcBef>
                <a:spcPts val="0"/>
              </a:spcBef>
              <a:spcAft>
                <a:spcPts val="0"/>
              </a:spcAft>
              <a:buClr>
                <a:srgbClr val="FFFFFF"/>
              </a:buClr>
              <a:buSzPts val="1800"/>
              <a:buNone/>
              <a:defRPr sz="1800">
                <a:solidFill>
                  <a:srgbClr val="FFFFFF"/>
                </a:solidFill>
              </a:defRPr>
            </a:lvl7pPr>
            <a:lvl8pPr lvl="7" rtl="0" algn="l">
              <a:lnSpc>
                <a:spcPct val="100000"/>
              </a:lnSpc>
              <a:spcBef>
                <a:spcPts val="0"/>
              </a:spcBef>
              <a:spcAft>
                <a:spcPts val="0"/>
              </a:spcAft>
              <a:buClr>
                <a:srgbClr val="FFFFFF"/>
              </a:buClr>
              <a:buSzPts val="1800"/>
              <a:buNone/>
              <a:defRPr sz="1800">
                <a:solidFill>
                  <a:srgbClr val="FFFFFF"/>
                </a:solidFill>
              </a:defRPr>
            </a:lvl8pPr>
            <a:lvl9pPr lvl="8" rtl="0" algn="l">
              <a:lnSpc>
                <a:spcPct val="100000"/>
              </a:lnSpc>
              <a:spcBef>
                <a:spcPts val="0"/>
              </a:spcBef>
              <a:spcAft>
                <a:spcPts val="0"/>
              </a:spcAft>
              <a:buClr>
                <a:srgbClr val="FFFFFF"/>
              </a:buClr>
              <a:buSzPts val="1800"/>
              <a:buNone/>
              <a:defRPr sz="1800">
                <a:solidFill>
                  <a:srgbClr val="FFFFFF"/>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p:cSld name="AUTOLAYOUT_10">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29" y="0"/>
            <a:ext cx="9144000" cy="174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7406225" y="300"/>
            <a:ext cx="1738200" cy="1737300"/>
          </a:xfrm>
          <a:prstGeom prst="rtTriangle">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324475" y="148225"/>
            <a:ext cx="5244900" cy="13737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None/>
              <a:defRPr b="1" sz="2800">
                <a:solidFill>
                  <a:srgbClr val="FFFFFF"/>
                </a:solidFill>
              </a:defRPr>
            </a:lvl1pPr>
            <a:lvl2pPr lvl="1" rtl="0" algn="l">
              <a:lnSpc>
                <a:spcPct val="100000"/>
              </a:lnSpc>
              <a:spcBef>
                <a:spcPts val="0"/>
              </a:spcBef>
              <a:spcAft>
                <a:spcPts val="0"/>
              </a:spcAft>
              <a:buNone/>
              <a:defRPr b="1" sz="2800">
                <a:solidFill>
                  <a:srgbClr val="FFFFFF"/>
                </a:solidFill>
              </a:defRPr>
            </a:lvl2pPr>
            <a:lvl3pPr lvl="2" rtl="0" algn="l">
              <a:lnSpc>
                <a:spcPct val="100000"/>
              </a:lnSpc>
              <a:spcBef>
                <a:spcPts val="0"/>
              </a:spcBef>
              <a:spcAft>
                <a:spcPts val="0"/>
              </a:spcAft>
              <a:buNone/>
              <a:defRPr b="1" sz="2800">
                <a:solidFill>
                  <a:srgbClr val="FFFFFF"/>
                </a:solidFill>
              </a:defRPr>
            </a:lvl3pPr>
            <a:lvl4pPr lvl="3" rtl="0" algn="l">
              <a:lnSpc>
                <a:spcPct val="100000"/>
              </a:lnSpc>
              <a:spcBef>
                <a:spcPts val="0"/>
              </a:spcBef>
              <a:spcAft>
                <a:spcPts val="0"/>
              </a:spcAft>
              <a:buNone/>
              <a:defRPr b="1" sz="2800">
                <a:solidFill>
                  <a:srgbClr val="FFFFFF"/>
                </a:solidFill>
              </a:defRPr>
            </a:lvl4pPr>
            <a:lvl5pPr lvl="4" rtl="0" algn="l">
              <a:lnSpc>
                <a:spcPct val="100000"/>
              </a:lnSpc>
              <a:spcBef>
                <a:spcPts val="0"/>
              </a:spcBef>
              <a:spcAft>
                <a:spcPts val="0"/>
              </a:spcAft>
              <a:buNone/>
              <a:defRPr b="1" sz="2800">
                <a:solidFill>
                  <a:srgbClr val="FFFFFF"/>
                </a:solidFill>
              </a:defRPr>
            </a:lvl5pPr>
            <a:lvl6pPr lvl="5" rtl="0" algn="l">
              <a:lnSpc>
                <a:spcPct val="100000"/>
              </a:lnSpc>
              <a:spcBef>
                <a:spcPts val="0"/>
              </a:spcBef>
              <a:spcAft>
                <a:spcPts val="0"/>
              </a:spcAft>
              <a:buNone/>
              <a:defRPr b="1" sz="2800">
                <a:solidFill>
                  <a:srgbClr val="FFFFFF"/>
                </a:solidFill>
              </a:defRPr>
            </a:lvl6pPr>
            <a:lvl7pPr lvl="6" rtl="0" algn="l">
              <a:lnSpc>
                <a:spcPct val="100000"/>
              </a:lnSpc>
              <a:spcBef>
                <a:spcPts val="0"/>
              </a:spcBef>
              <a:spcAft>
                <a:spcPts val="0"/>
              </a:spcAft>
              <a:buNone/>
              <a:defRPr b="1" sz="2800">
                <a:solidFill>
                  <a:srgbClr val="FFFFFF"/>
                </a:solidFill>
              </a:defRPr>
            </a:lvl7pPr>
            <a:lvl8pPr lvl="7" rtl="0" algn="l">
              <a:lnSpc>
                <a:spcPct val="100000"/>
              </a:lnSpc>
              <a:spcBef>
                <a:spcPts val="0"/>
              </a:spcBef>
              <a:spcAft>
                <a:spcPts val="0"/>
              </a:spcAft>
              <a:buNone/>
              <a:defRPr b="1" sz="2800">
                <a:solidFill>
                  <a:srgbClr val="FFFFFF"/>
                </a:solidFill>
              </a:defRPr>
            </a:lvl8pPr>
            <a:lvl9pPr lvl="8" rtl="0" algn="l">
              <a:lnSpc>
                <a:spcPct val="100000"/>
              </a:lnSpc>
              <a:spcBef>
                <a:spcPts val="0"/>
              </a:spcBef>
              <a:spcAft>
                <a:spcPts val="0"/>
              </a:spcAft>
              <a:buNone/>
              <a:defRPr b="1" sz="2800">
                <a:solidFill>
                  <a:srgbClr val="FFFFFF"/>
                </a:solidFill>
              </a:defRPr>
            </a:lvl9pPr>
          </a:lstStyle>
          <a:p/>
        </p:txBody>
      </p:sp>
      <p:sp>
        <p:nvSpPr>
          <p:cNvPr id="60" name="Google Shape;60;p14"/>
          <p:cNvSpPr txBox="1"/>
          <p:nvPr>
            <p:ph idx="1" type="body"/>
          </p:nvPr>
        </p:nvSpPr>
        <p:spPr>
          <a:xfrm>
            <a:off x="324475" y="1920450"/>
            <a:ext cx="8494800" cy="2704200"/>
          </a:xfrm>
          <a:prstGeom prst="rect">
            <a:avLst/>
          </a:prstGeom>
          <a:noFill/>
        </p:spPr>
        <p:txBody>
          <a:bodyPr anchorCtr="0" anchor="t" bIns="91425" lIns="91425" spcFirstLastPara="1" rIns="91425" wrap="square" tIns="91425"/>
          <a:lstStyle>
            <a:lvl1pPr indent="-342900" lvl="0" marL="457200" rtl="0" algn="l">
              <a:lnSpc>
                <a:spcPct val="115000"/>
              </a:lnSpc>
              <a:spcBef>
                <a:spcPts val="0"/>
              </a:spcBef>
              <a:spcAft>
                <a:spcPts val="0"/>
              </a:spcAft>
              <a:buClr>
                <a:srgbClr val="616161"/>
              </a:buClr>
              <a:buSzPts val="1800"/>
              <a:buChar char="●"/>
              <a:defRPr sz="1800">
                <a:solidFill>
                  <a:srgbClr val="616161"/>
                </a:solidFill>
              </a:defRPr>
            </a:lvl1pPr>
            <a:lvl2pPr indent="-317500" lvl="1" marL="914400" rtl="0" algn="l">
              <a:lnSpc>
                <a:spcPct val="115000"/>
              </a:lnSpc>
              <a:spcBef>
                <a:spcPts val="1600"/>
              </a:spcBef>
              <a:spcAft>
                <a:spcPts val="0"/>
              </a:spcAft>
              <a:buClr>
                <a:srgbClr val="616161"/>
              </a:buClr>
              <a:buSzPts val="1400"/>
              <a:buChar char="○"/>
              <a:defRPr sz="1400">
                <a:solidFill>
                  <a:srgbClr val="616161"/>
                </a:solidFill>
              </a:defRPr>
            </a:lvl2pPr>
            <a:lvl3pPr indent="-317500" lvl="2" marL="1371600" rtl="0" algn="l">
              <a:lnSpc>
                <a:spcPct val="115000"/>
              </a:lnSpc>
              <a:spcBef>
                <a:spcPts val="1600"/>
              </a:spcBef>
              <a:spcAft>
                <a:spcPts val="0"/>
              </a:spcAft>
              <a:buClr>
                <a:srgbClr val="616161"/>
              </a:buClr>
              <a:buSzPts val="1400"/>
              <a:buChar char="■"/>
              <a:defRPr sz="1400">
                <a:solidFill>
                  <a:srgbClr val="616161"/>
                </a:solidFill>
              </a:defRPr>
            </a:lvl3pPr>
            <a:lvl4pPr indent="-317500" lvl="3" marL="1828800" rtl="0" algn="l">
              <a:lnSpc>
                <a:spcPct val="115000"/>
              </a:lnSpc>
              <a:spcBef>
                <a:spcPts val="1600"/>
              </a:spcBef>
              <a:spcAft>
                <a:spcPts val="0"/>
              </a:spcAft>
              <a:buClr>
                <a:srgbClr val="616161"/>
              </a:buClr>
              <a:buSzPts val="1400"/>
              <a:buChar char="●"/>
              <a:defRPr sz="1400">
                <a:solidFill>
                  <a:srgbClr val="616161"/>
                </a:solidFill>
              </a:defRPr>
            </a:lvl4pPr>
            <a:lvl5pPr indent="-317500" lvl="4" marL="2286000" rtl="0" algn="l">
              <a:lnSpc>
                <a:spcPct val="115000"/>
              </a:lnSpc>
              <a:spcBef>
                <a:spcPts val="1600"/>
              </a:spcBef>
              <a:spcAft>
                <a:spcPts val="0"/>
              </a:spcAft>
              <a:buClr>
                <a:srgbClr val="616161"/>
              </a:buClr>
              <a:buSzPts val="1400"/>
              <a:buChar char="○"/>
              <a:defRPr sz="1400">
                <a:solidFill>
                  <a:srgbClr val="616161"/>
                </a:solidFill>
              </a:defRPr>
            </a:lvl5pPr>
            <a:lvl6pPr indent="-317500" lvl="5" marL="2743200" rtl="0" algn="l">
              <a:lnSpc>
                <a:spcPct val="115000"/>
              </a:lnSpc>
              <a:spcBef>
                <a:spcPts val="1600"/>
              </a:spcBef>
              <a:spcAft>
                <a:spcPts val="0"/>
              </a:spcAft>
              <a:buClr>
                <a:srgbClr val="616161"/>
              </a:buClr>
              <a:buSzPts val="1400"/>
              <a:buChar char="■"/>
              <a:defRPr sz="1400">
                <a:solidFill>
                  <a:srgbClr val="616161"/>
                </a:solidFill>
              </a:defRPr>
            </a:lvl6pPr>
            <a:lvl7pPr indent="-317500" lvl="6" marL="3200400" rtl="0" algn="l">
              <a:lnSpc>
                <a:spcPct val="115000"/>
              </a:lnSpc>
              <a:spcBef>
                <a:spcPts val="1600"/>
              </a:spcBef>
              <a:spcAft>
                <a:spcPts val="0"/>
              </a:spcAft>
              <a:buClr>
                <a:srgbClr val="616161"/>
              </a:buClr>
              <a:buSzPts val="1400"/>
              <a:buChar char="●"/>
              <a:defRPr sz="1400">
                <a:solidFill>
                  <a:srgbClr val="616161"/>
                </a:solidFill>
              </a:defRPr>
            </a:lvl7pPr>
            <a:lvl8pPr indent="-317500" lvl="7" marL="3657600" rtl="0" algn="l">
              <a:lnSpc>
                <a:spcPct val="115000"/>
              </a:lnSpc>
              <a:spcBef>
                <a:spcPts val="1600"/>
              </a:spcBef>
              <a:spcAft>
                <a:spcPts val="0"/>
              </a:spcAft>
              <a:buClr>
                <a:srgbClr val="616161"/>
              </a:buClr>
              <a:buSzPts val="1400"/>
              <a:buChar char="○"/>
              <a:defRPr sz="1400">
                <a:solidFill>
                  <a:srgbClr val="616161"/>
                </a:solidFill>
              </a:defRPr>
            </a:lvl8pPr>
            <a:lvl9pPr indent="-317500" lvl="8" marL="4114800" rtl="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8">
  <p:cSld name="AUTOLAYOUT_9">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311700" y="307825"/>
            <a:ext cx="2631900" cy="43167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rgbClr val="FFFFFF"/>
              </a:buClr>
              <a:buSzPts val="3000"/>
              <a:buNone/>
              <a:defRPr sz="3000">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
        <p:nvSpPr>
          <p:cNvPr id="66" name="Google Shape;66;p15"/>
          <p:cNvSpPr txBox="1"/>
          <p:nvPr>
            <p:ph idx="1" type="body"/>
          </p:nvPr>
        </p:nvSpPr>
        <p:spPr>
          <a:xfrm>
            <a:off x="4011825" y="364950"/>
            <a:ext cx="4850400" cy="4259700"/>
          </a:xfrm>
          <a:prstGeom prst="rect">
            <a:avLst/>
          </a:prstGeom>
          <a:noFill/>
        </p:spPr>
        <p:txBody>
          <a:bodyPr anchorCtr="0" anchor="t" bIns="91425" lIns="91425" spcFirstLastPara="1" rIns="91425" wrap="square" tIns="91425"/>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8">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4852825" y="233150"/>
            <a:ext cx="4016400" cy="11814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000"/>
              <a:buNone/>
              <a:defRPr b="1" sz="3000">
                <a:solidFill>
                  <a:srgbClr val="D9D9D9"/>
                </a:solidFill>
              </a:defRPr>
            </a:lvl1pPr>
            <a:lvl2pPr lvl="1" rtl="0" algn="l">
              <a:lnSpc>
                <a:spcPct val="100000"/>
              </a:lnSpc>
              <a:spcBef>
                <a:spcPts val="0"/>
              </a:spcBef>
              <a:spcAft>
                <a:spcPts val="0"/>
              </a:spcAft>
              <a:buClr>
                <a:schemeClr val="dk1"/>
              </a:buClr>
              <a:buSzPts val="3000"/>
              <a:buNone/>
              <a:defRPr b="1" sz="3000">
                <a:solidFill>
                  <a:srgbClr val="D9D9D9"/>
                </a:solidFill>
              </a:defRPr>
            </a:lvl2pPr>
            <a:lvl3pPr lvl="2" rtl="0" algn="l">
              <a:lnSpc>
                <a:spcPct val="100000"/>
              </a:lnSpc>
              <a:spcBef>
                <a:spcPts val="0"/>
              </a:spcBef>
              <a:spcAft>
                <a:spcPts val="0"/>
              </a:spcAft>
              <a:buClr>
                <a:schemeClr val="dk1"/>
              </a:buClr>
              <a:buSzPts val="3000"/>
              <a:buNone/>
              <a:defRPr b="1" sz="3000">
                <a:solidFill>
                  <a:srgbClr val="D9D9D9"/>
                </a:solidFill>
              </a:defRPr>
            </a:lvl3pPr>
            <a:lvl4pPr lvl="3" rtl="0" algn="l">
              <a:lnSpc>
                <a:spcPct val="100000"/>
              </a:lnSpc>
              <a:spcBef>
                <a:spcPts val="0"/>
              </a:spcBef>
              <a:spcAft>
                <a:spcPts val="0"/>
              </a:spcAft>
              <a:buClr>
                <a:schemeClr val="dk1"/>
              </a:buClr>
              <a:buSzPts val="3000"/>
              <a:buNone/>
              <a:defRPr b="1" sz="3000">
                <a:solidFill>
                  <a:srgbClr val="D9D9D9"/>
                </a:solidFill>
              </a:defRPr>
            </a:lvl4pPr>
            <a:lvl5pPr lvl="4" rtl="0" algn="l">
              <a:lnSpc>
                <a:spcPct val="100000"/>
              </a:lnSpc>
              <a:spcBef>
                <a:spcPts val="0"/>
              </a:spcBef>
              <a:spcAft>
                <a:spcPts val="0"/>
              </a:spcAft>
              <a:buClr>
                <a:schemeClr val="dk1"/>
              </a:buClr>
              <a:buSzPts val="3000"/>
              <a:buNone/>
              <a:defRPr b="1" sz="3000">
                <a:solidFill>
                  <a:srgbClr val="D9D9D9"/>
                </a:solidFill>
              </a:defRPr>
            </a:lvl5pPr>
            <a:lvl6pPr lvl="5" rtl="0" algn="l">
              <a:lnSpc>
                <a:spcPct val="100000"/>
              </a:lnSpc>
              <a:spcBef>
                <a:spcPts val="0"/>
              </a:spcBef>
              <a:spcAft>
                <a:spcPts val="0"/>
              </a:spcAft>
              <a:buClr>
                <a:schemeClr val="dk1"/>
              </a:buClr>
              <a:buSzPts val="3000"/>
              <a:buNone/>
              <a:defRPr b="1" sz="3000">
                <a:solidFill>
                  <a:srgbClr val="D9D9D9"/>
                </a:solidFill>
              </a:defRPr>
            </a:lvl6pPr>
            <a:lvl7pPr lvl="6" rtl="0" algn="l">
              <a:lnSpc>
                <a:spcPct val="100000"/>
              </a:lnSpc>
              <a:spcBef>
                <a:spcPts val="0"/>
              </a:spcBef>
              <a:spcAft>
                <a:spcPts val="0"/>
              </a:spcAft>
              <a:buClr>
                <a:schemeClr val="dk1"/>
              </a:buClr>
              <a:buSzPts val="3000"/>
              <a:buNone/>
              <a:defRPr b="1" sz="3000">
                <a:solidFill>
                  <a:srgbClr val="D9D9D9"/>
                </a:solidFill>
              </a:defRPr>
            </a:lvl7pPr>
            <a:lvl8pPr lvl="7" rtl="0" algn="l">
              <a:lnSpc>
                <a:spcPct val="100000"/>
              </a:lnSpc>
              <a:spcBef>
                <a:spcPts val="0"/>
              </a:spcBef>
              <a:spcAft>
                <a:spcPts val="0"/>
              </a:spcAft>
              <a:buClr>
                <a:schemeClr val="dk1"/>
              </a:buClr>
              <a:buSzPts val="3000"/>
              <a:buNone/>
              <a:defRPr b="1" sz="3000">
                <a:solidFill>
                  <a:srgbClr val="D9D9D9"/>
                </a:solidFill>
              </a:defRPr>
            </a:lvl8pPr>
            <a:lvl9pPr lvl="8" rtl="0" algn="l">
              <a:lnSpc>
                <a:spcPct val="100000"/>
              </a:lnSpc>
              <a:spcBef>
                <a:spcPts val="0"/>
              </a:spcBef>
              <a:spcAft>
                <a:spcPts val="0"/>
              </a:spcAft>
              <a:buClr>
                <a:schemeClr val="dk1"/>
              </a:buClr>
              <a:buSzPts val="3000"/>
              <a:buNone/>
              <a:defRPr b="1" sz="3000">
                <a:solidFill>
                  <a:srgbClr val="D9D9D9"/>
                </a:solidFill>
              </a:defRPr>
            </a:lvl9pPr>
          </a:lstStyle>
          <a:p/>
        </p:txBody>
      </p:sp>
      <p:sp>
        <p:nvSpPr>
          <p:cNvPr id="72" name="Google Shape;72;p16"/>
          <p:cNvSpPr txBox="1"/>
          <p:nvPr>
            <p:ph idx="1" type="body"/>
          </p:nvPr>
        </p:nvSpPr>
        <p:spPr>
          <a:xfrm>
            <a:off x="4852900" y="1672727"/>
            <a:ext cx="4016400" cy="2990400"/>
          </a:xfrm>
          <a:prstGeom prst="rect">
            <a:avLst/>
          </a:prstGeom>
          <a:noFill/>
        </p:spPr>
        <p:txBody>
          <a:bodyPr anchorCtr="0" anchor="t"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3" name="Google Shape;7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7">
  <p:cSld name="AUTOLAYOUT_20">
    <p:bg>
      <p:bgPr>
        <a:solidFill>
          <a:srgbClr val="FFFFFF"/>
        </a:solidFill>
      </p:bgPr>
    </p:bg>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 name="Google Shape;76;p17"/>
          <p:cNvCxnSpPr/>
          <p:nvPr/>
        </p:nvCxnSpPr>
        <p:spPr>
          <a:xfrm>
            <a:off x="474475" y="336950"/>
            <a:ext cx="3163200" cy="0"/>
          </a:xfrm>
          <a:prstGeom prst="straightConnector1">
            <a:avLst/>
          </a:prstGeom>
          <a:noFill/>
          <a:ln cap="flat" cmpd="sng" w="9525">
            <a:solidFill>
              <a:schemeClr val="dk1"/>
            </a:solidFill>
            <a:prstDash val="solid"/>
            <a:round/>
            <a:headEnd len="sm" w="sm" type="none"/>
            <a:tailEnd len="sm" w="sm" type="none"/>
          </a:ln>
        </p:spPr>
      </p:cxnSp>
      <p:cxnSp>
        <p:nvCxnSpPr>
          <p:cNvPr id="77" name="Google Shape;77;p17"/>
          <p:cNvCxnSpPr/>
          <p:nvPr/>
        </p:nvCxnSpPr>
        <p:spPr>
          <a:xfrm>
            <a:off x="3828800" y="344225"/>
            <a:ext cx="4863000" cy="0"/>
          </a:xfrm>
          <a:prstGeom prst="straightConnector1">
            <a:avLst/>
          </a:prstGeom>
          <a:noFill/>
          <a:ln cap="flat" cmpd="sng" w="9525">
            <a:solidFill>
              <a:schemeClr val="dk1"/>
            </a:solidFill>
            <a:prstDash val="solid"/>
            <a:round/>
            <a:headEnd len="sm" w="sm" type="none"/>
            <a:tailEnd len="sm" w="sm" type="none"/>
          </a:ln>
        </p:spPr>
      </p:cxnSp>
      <p:sp>
        <p:nvSpPr>
          <p:cNvPr id="78" name="Google Shape;78;p17"/>
          <p:cNvSpPr txBox="1"/>
          <p:nvPr>
            <p:ph type="title"/>
          </p:nvPr>
        </p:nvSpPr>
        <p:spPr>
          <a:xfrm>
            <a:off x="474475" y="450125"/>
            <a:ext cx="3163200" cy="20622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chemeClr val="dk1"/>
              </a:buClr>
              <a:buSzPts val="3000"/>
              <a:buNone/>
              <a:defRPr b="1" sz="3000">
                <a:solidFill>
                  <a:srgbClr val="D9D9D9"/>
                </a:solidFill>
              </a:defRPr>
            </a:lvl1pPr>
            <a:lvl2pPr lvl="1" rtl="0" algn="l">
              <a:lnSpc>
                <a:spcPct val="100000"/>
              </a:lnSpc>
              <a:spcBef>
                <a:spcPts val="0"/>
              </a:spcBef>
              <a:spcAft>
                <a:spcPts val="0"/>
              </a:spcAft>
              <a:buClr>
                <a:schemeClr val="dk1"/>
              </a:buClr>
              <a:buSzPts val="3000"/>
              <a:buNone/>
              <a:defRPr b="1" sz="3000">
                <a:solidFill>
                  <a:srgbClr val="D9D9D9"/>
                </a:solidFill>
              </a:defRPr>
            </a:lvl2pPr>
            <a:lvl3pPr lvl="2" rtl="0" algn="l">
              <a:lnSpc>
                <a:spcPct val="100000"/>
              </a:lnSpc>
              <a:spcBef>
                <a:spcPts val="0"/>
              </a:spcBef>
              <a:spcAft>
                <a:spcPts val="0"/>
              </a:spcAft>
              <a:buClr>
                <a:schemeClr val="dk1"/>
              </a:buClr>
              <a:buSzPts val="3000"/>
              <a:buNone/>
              <a:defRPr b="1" sz="3000">
                <a:solidFill>
                  <a:srgbClr val="D9D9D9"/>
                </a:solidFill>
              </a:defRPr>
            </a:lvl3pPr>
            <a:lvl4pPr lvl="3" rtl="0" algn="l">
              <a:lnSpc>
                <a:spcPct val="100000"/>
              </a:lnSpc>
              <a:spcBef>
                <a:spcPts val="0"/>
              </a:spcBef>
              <a:spcAft>
                <a:spcPts val="0"/>
              </a:spcAft>
              <a:buClr>
                <a:schemeClr val="dk1"/>
              </a:buClr>
              <a:buSzPts val="3000"/>
              <a:buNone/>
              <a:defRPr b="1" sz="3000">
                <a:solidFill>
                  <a:srgbClr val="D9D9D9"/>
                </a:solidFill>
              </a:defRPr>
            </a:lvl4pPr>
            <a:lvl5pPr lvl="4" rtl="0" algn="l">
              <a:lnSpc>
                <a:spcPct val="100000"/>
              </a:lnSpc>
              <a:spcBef>
                <a:spcPts val="0"/>
              </a:spcBef>
              <a:spcAft>
                <a:spcPts val="0"/>
              </a:spcAft>
              <a:buClr>
                <a:schemeClr val="dk1"/>
              </a:buClr>
              <a:buSzPts val="3000"/>
              <a:buNone/>
              <a:defRPr b="1" sz="3000">
                <a:solidFill>
                  <a:srgbClr val="D9D9D9"/>
                </a:solidFill>
              </a:defRPr>
            </a:lvl5pPr>
            <a:lvl6pPr lvl="5" rtl="0" algn="l">
              <a:lnSpc>
                <a:spcPct val="100000"/>
              </a:lnSpc>
              <a:spcBef>
                <a:spcPts val="0"/>
              </a:spcBef>
              <a:spcAft>
                <a:spcPts val="0"/>
              </a:spcAft>
              <a:buClr>
                <a:schemeClr val="dk1"/>
              </a:buClr>
              <a:buSzPts val="3000"/>
              <a:buNone/>
              <a:defRPr b="1" sz="3000">
                <a:solidFill>
                  <a:srgbClr val="D9D9D9"/>
                </a:solidFill>
              </a:defRPr>
            </a:lvl6pPr>
            <a:lvl7pPr lvl="6" rtl="0" algn="l">
              <a:lnSpc>
                <a:spcPct val="100000"/>
              </a:lnSpc>
              <a:spcBef>
                <a:spcPts val="0"/>
              </a:spcBef>
              <a:spcAft>
                <a:spcPts val="0"/>
              </a:spcAft>
              <a:buClr>
                <a:schemeClr val="dk1"/>
              </a:buClr>
              <a:buSzPts val="3000"/>
              <a:buNone/>
              <a:defRPr b="1" sz="3000">
                <a:solidFill>
                  <a:srgbClr val="D9D9D9"/>
                </a:solidFill>
              </a:defRPr>
            </a:lvl7pPr>
            <a:lvl8pPr lvl="7" rtl="0" algn="l">
              <a:lnSpc>
                <a:spcPct val="100000"/>
              </a:lnSpc>
              <a:spcBef>
                <a:spcPts val="0"/>
              </a:spcBef>
              <a:spcAft>
                <a:spcPts val="0"/>
              </a:spcAft>
              <a:buClr>
                <a:schemeClr val="dk1"/>
              </a:buClr>
              <a:buSzPts val="3000"/>
              <a:buNone/>
              <a:defRPr b="1" sz="3000">
                <a:solidFill>
                  <a:srgbClr val="D9D9D9"/>
                </a:solidFill>
              </a:defRPr>
            </a:lvl8pPr>
            <a:lvl9pPr lvl="8" rtl="0" algn="l">
              <a:lnSpc>
                <a:spcPct val="100000"/>
              </a:lnSpc>
              <a:spcBef>
                <a:spcPts val="0"/>
              </a:spcBef>
              <a:spcAft>
                <a:spcPts val="0"/>
              </a:spcAft>
              <a:buClr>
                <a:schemeClr val="dk1"/>
              </a:buClr>
              <a:buSzPts val="3000"/>
              <a:buNone/>
              <a:defRPr b="1" sz="3000">
                <a:solidFill>
                  <a:srgbClr val="D9D9D9"/>
                </a:solidFill>
              </a:defRPr>
            </a:lvl9pPr>
          </a:lstStyle>
          <a:p/>
        </p:txBody>
      </p:sp>
      <p:sp>
        <p:nvSpPr>
          <p:cNvPr id="79" name="Google Shape;79;p17"/>
          <p:cNvSpPr txBox="1"/>
          <p:nvPr>
            <p:ph idx="1" type="body"/>
          </p:nvPr>
        </p:nvSpPr>
        <p:spPr>
          <a:xfrm>
            <a:off x="3828775" y="450125"/>
            <a:ext cx="4863000" cy="4115400"/>
          </a:xfrm>
          <a:prstGeom prst="rect">
            <a:avLst/>
          </a:prstGeom>
          <a:noFill/>
        </p:spPr>
        <p:txBody>
          <a:bodyPr anchorCtr="0" anchor="t" bIns="91425" lIns="91425" spcFirstLastPara="1" rIns="91425" wrap="square" tIns="91425"/>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0" name="Google Shape;80;p17"/>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D9D9D9"/>
                </a:solidFill>
              </a:defRPr>
            </a:lvl1pPr>
            <a:lvl2pPr lvl="1" rtl="0" algn="r">
              <a:lnSpc>
                <a:spcPct val="100000"/>
              </a:lnSpc>
              <a:spcAft>
                <a:spcPts val="0"/>
              </a:spcAft>
              <a:buNone/>
              <a:defRPr sz="1000">
                <a:solidFill>
                  <a:srgbClr val="D9D9D9"/>
                </a:solidFill>
              </a:defRPr>
            </a:lvl2pPr>
            <a:lvl3pPr lvl="2" rtl="0" algn="r">
              <a:lnSpc>
                <a:spcPct val="100000"/>
              </a:lnSpc>
              <a:spcAft>
                <a:spcPts val="0"/>
              </a:spcAft>
              <a:buNone/>
              <a:defRPr sz="1000">
                <a:solidFill>
                  <a:srgbClr val="D9D9D9"/>
                </a:solidFill>
              </a:defRPr>
            </a:lvl3pPr>
            <a:lvl4pPr lvl="3" rtl="0" algn="r">
              <a:lnSpc>
                <a:spcPct val="100000"/>
              </a:lnSpc>
              <a:spcAft>
                <a:spcPts val="0"/>
              </a:spcAft>
              <a:buNone/>
              <a:defRPr sz="1000">
                <a:solidFill>
                  <a:srgbClr val="D9D9D9"/>
                </a:solidFill>
              </a:defRPr>
            </a:lvl4pPr>
            <a:lvl5pPr lvl="4" rtl="0" algn="r">
              <a:lnSpc>
                <a:spcPct val="100000"/>
              </a:lnSpc>
              <a:spcAft>
                <a:spcPts val="0"/>
              </a:spcAft>
              <a:buNone/>
              <a:defRPr sz="1000">
                <a:solidFill>
                  <a:srgbClr val="D9D9D9"/>
                </a:solidFill>
              </a:defRPr>
            </a:lvl5pPr>
            <a:lvl6pPr lvl="5" rtl="0" algn="r">
              <a:lnSpc>
                <a:spcPct val="100000"/>
              </a:lnSpc>
              <a:spcAft>
                <a:spcPts val="0"/>
              </a:spcAft>
              <a:buNone/>
              <a:defRPr sz="1000">
                <a:solidFill>
                  <a:srgbClr val="D9D9D9"/>
                </a:solidFill>
              </a:defRPr>
            </a:lvl6pPr>
            <a:lvl7pPr lvl="6" rtl="0" algn="r">
              <a:lnSpc>
                <a:spcPct val="100000"/>
              </a:lnSpc>
              <a:spcAft>
                <a:spcPts val="0"/>
              </a:spcAft>
              <a:buNone/>
              <a:defRPr sz="1000">
                <a:solidFill>
                  <a:srgbClr val="D9D9D9"/>
                </a:solidFill>
              </a:defRPr>
            </a:lvl7pPr>
            <a:lvl8pPr lvl="7" rtl="0" algn="r">
              <a:lnSpc>
                <a:spcPct val="100000"/>
              </a:lnSpc>
              <a:spcAft>
                <a:spcPts val="0"/>
              </a:spcAft>
              <a:buNone/>
              <a:defRPr sz="1000">
                <a:solidFill>
                  <a:srgbClr val="D9D9D9"/>
                </a:solidFill>
              </a:defRPr>
            </a:lvl8pPr>
            <a:lvl9pPr lvl="8" rtl="0" algn="r">
              <a:lnSpc>
                <a:spcPct val="100000"/>
              </a:lnSpc>
              <a:spcAft>
                <a:spcPts val="0"/>
              </a:spcAft>
              <a:buNone/>
              <a:defRPr sz="1000">
                <a:solidFill>
                  <a:srgbClr val="D9D9D9"/>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0">
  <p:cSld name="AUTOLAYOUT_11">
    <p:bg>
      <p:bgPr>
        <a:solidFill>
          <a:srgbClr val="FFFFFF"/>
        </a:solidFill>
      </p:bgPr>
    </p:bg>
    <p:spTree>
      <p:nvGrpSpPr>
        <p:cNvPr id="8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rot="5400000">
            <a:off x="714198" y="47725"/>
            <a:ext cx="857400" cy="762000"/>
          </a:xfrm>
          <a:prstGeom prst="triangle">
            <a:avLst>
              <a:gd fmla="val 50000"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flipH="1" rot="-5400000">
            <a:off x="928672" y="-166420"/>
            <a:ext cx="428700" cy="762000"/>
          </a:xfrm>
          <a:prstGeom prst="rtTriangle">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txBox="1"/>
          <p:nvPr>
            <p:ph type="title"/>
          </p:nvPr>
        </p:nvSpPr>
        <p:spPr>
          <a:xfrm>
            <a:off x="762025" y="1189150"/>
            <a:ext cx="7620000" cy="8574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None/>
              <a:defRPr b="1" sz="3600">
                <a:solidFill>
                  <a:srgbClr val="212121"/>
                </a:solidFill>
              </a:defRPr>
            </a:lvl1pPr>
            <a:lvl2pPr lvl="1" rtl="0" algn="l">
              <a:lnSpc>
                <a:spcPct val="100000"/>
              </a:lnSpc>
              <a:spcBef>
                <a:spcPts val="0"/>
              </a:spcBef>
              <a:spcAft>
                <a:spcPts val="0"/>
              </a:spcAft>
              <a:buNone/>
              <a:defRPr b="1" sz="3600">
                <a:solidFill>
                  <a:srgbClr val="212121"/>
                </a:solidFill>
              </a:defRPr>
            </a:lvl2pPr>
            <a:lvl3pPr lvl="2" rtl="0" algn="l">
              <a:lnSpc>
                <a:spcPct val="100000"/>
              </a:lnSpc>
              <a:spcBef>
                <a:spcPts val="0"/>
              </a:spcBef>
              <a:spcAft>
                <a:spcPts val="0"/>
              </a:spcAft>
              <a:buNone/>
              <a:defRPr b="1" sz="3600">
                <a:solidFill>
                  <a:srgbClr val="212121"/>
                </a:solidFill>
              </a:defRPr>
            </a:lvl3pPr>
            <a:lvl4pPr lvl="3" rtl="0" algn="l">
              <a:lnSpc>
                <a:spcPct val="100000"/>
              </a:lnSpc>
              <a:spcBef>
                <a:spcPts val="0"/>
              </a:spcBef>
              <a:spcAft>
                <a:spcPts val="0"/>
              </a:spcAft>
              <a:buNone/>
              <a:defRPr b="1" sz="3600">
                <a:solidFill>
                  <a:srgbClr val="212121"/>
                </a:solidFill>
              </a:defRPr>
            </a:lvl4pPr>
            <a:lvl5pPr lvl="4" rtl="0" algn="l">
              <a:lnSpc>
                <a:spcPct val="100000"/>
              </a:lnSpc>
              <a:spcBef>
                <a:spcPts val="0"/>
              </a:spcBef>
              <a:spcAft>
                <a:spcPts val="0"/>
              </a:spcAft>
              <a:buNone/>
              <a:defRPr b="1" sz="3600">
                <a:solidFill>
                  <a:srgbClr val="212121"/>
                </a:solidFill>
              </a:defRPr>
            </a:lvl5pPr>
            <a:lvl6pPr lvl="5" rtl="0" algn="l">
              <a:lnSpc>
                <a:spcPct val="100000"/>
              </a:lnSpc>
              <a:spcBef>
                <a:spcPts val="0"/>
              </a:spcBef>
              <a:spcAft>
                <a:spcPts val="0"/>
              </a:spcAft>
              <a:buNone/>
              <a:defRPr b="1" sz="3600">
                <a:solidFill>
                  <a:srgbClr val="212121"/>
                </a:solidFill>
              </a:defRPr>
            </a:lvl6pPr>
            <a:lvl7pPr lvl="6" rtl="0" algn="l">
              <a:lnSpc>
                <a:spcPct val="100000"/>
              </a:lnSpc>
              <a:spcBef>
                <a:spcPts val="0"/>
              </a:spcBef>
              <a:spcAft>
                <a:spcPts val="0"/>
              </a:spcAft>
              <a:buNone/>
              <a:defRPr b="1" sz="3600">
                <a:solidFill>
                  <a:srgbClr val="212121"/>
                </a:solidFill>
              </a:defRPr>
            </a:lvl7pPr>
            <a:lvl8pPr lvl="7" rtl="0" algn="l">
              <a:lnSpc>
                <a:spcPct val="100000"/>
              </a:lnSpc>
              <a:spcBef>
                <a:spcPts val="0"/>
              </a:spcBef>
              <a:spcAft>
                <a:spcPts val="0"/>
              </a:spcAft>
              <a:buNone/>
              <a:defRPr b="1" sz="3600">
                <a:solidFill>
                  <a:srgbClr val="212121"/>
                </a:solidFill>
              </a:defRPr>
            </a:lvl8pPr>
            <a:lvl9pPr lvl="8" rtl="0" algn="l">
              <a:lnSpc>
                <a:spcPct val="100000"/>
              </a:lnSpc>
              <a:spcBef>
                <a:spcPts val="0"/>
              </a:spcBef>
              <a:spcAft>
                <a:spcPts val="0"/>
              </a:spcAft>
              <a:buNone/>
              <a:defRPr b="1" sz="3600">
                <a:solidFill>
                  <a:srgbClr val="212121"/>
                </a:solidFill>
              </a:defRPr>
            </a:lvl9pPr>
          </a:lstStyle>
          <a:p/>
        </p:txBody>
      </p:sp>
      <p:sp>
        <p:nvSpPr>
          <p:cNvPr id="86" name="Google Shape;86;p18"/>
          <p:cNvSpPr txBox="1"/>
          <p:nvPr>
            <p:ph idx="1" type="body"/>
          </p:nvPr>
        </p:nvSpPr>
        <p:spPr>
          <a:xfrm>
            <a:off x="762025" y="2253000"/>
            <a:ext cx="7620000" cy="2334600"/>
          </a:xfrm>
          <a:prstGeom prst="rect">
            <a:avLst/>
          </a:prstGeom>
          <a:noFill/>
        </p:spPr>
        <p:txBody>
          <a:bodyPr anchorCtr="0" anchor="t" bIns="91425" lIns="91425" spcFirstLastPara="1" rIns="91425" wrap="square" tIns="91425"/>
          <a:lstStyle>
            <a:lvl1pPr indent="-355600" lvl="0" marL="457200" rtl="0" algn="l">
              <a:lnSpc>
                <a:spcPct val="115000"/>
              </a:lnSpc>
              <a:spcBef>
                <a:spcPts val="0"/>
              </a:spcBef>
              <a:spcAft>
                <a:spcPts val="0"/>
              </a:spcAft>
              <a:buClr>
                <a:srgbClr val="616161"/>
              </a:buClr>
              <a:buSzPts val="2000"/>
              <a:buChar char="●"/>
              <a:defRPr sz="2000">
                <a:solidFill>
                  <a:srgbClr val="616161"/>
                </a:solidFill>
              </a:defRPr>
            </a:lvl1pPr>
            <a:lvl2pPr indent="-330200" lvl="1" marL="914400" rtl="0" algn="l">
              <a:lnSpc>
                <a:spcPct val="115000"/>
              </a:lnSpc>
              <a:spcBef>
                <a:spcPts val="1600"/>
              </a:spcBef>
              <a:spcAft>
                <a:spcPts val="0"/>
              </a:spcAft>
              <a:buClr>
                <a:srgbClr val="616161"/>
              </a:buClr>
              <a:buSzPts val="1600"/>
              <a:buChar char="○"/>
              <a:defRPr sz="1600">
                <a:solidFill>
                  <a:srgbClr val="616161"/>
                </a:solidFill>
              </a:defRPr>
            </a:lvl2pPr>
            <a:lvl3pPr indent="-330200" lvl="2" marL="1371600" rtl="0" algn="l">
              <a:lnSpc>
                <a:spcPct val="115000"/>
              </a:lnSpc>
              <a:spcBef>
                <a:spcPts val="1600"/>
              </a:spcBef>
              <a:spcAft>
                <a:spcPts val="0"/>
              </a:spcAft>
              <a:buClr>
                <a:srgbClr val="616161"/>
              </a:buClr>
              <a:buSzPts val="1600"/>
              <a:buChar char="■"/>
              <a:defRPr sz="1600">
                <a:solidFill>
                  <a:srgbClr val="616161"/>
                </a:solidFill>
              </a:defRPr>
            </a:lvl3pPr>
            <a:lvl4pPr indent="-330200" lvl="3" marL="1828800" rtl="0" algn="l">
              <a:lnSpc>
                <a:spcPct val="115000"/>
              </a:lnSpc>
              <a:spcBef>
                <a:spcPts val="1600"/>
              </a:spcBef>
              <a:spcAft>
                <a:spcPts val="0"/>
              </a:spcAft>
              <a:buClr>
                <a:srgbClr val="616161"/>
              </a:buClr>
              <a:buSzPts val="1600"/>
              <a:buChar char="●"/>
              <a:defRPr sz="1600">
                <a:solidFill>
                  <a:srgbClr val="616161"/>
                </a:solidFill>
              </a:defRPr>
            </a:lvl4pPr>
            <a:lvl5pPr indent="-330200" lvl="4" marL="2286000" rtl="0" algn="l">
              <a:lnSpc>
                <a:spcPct val="115000"/>
              </a:lnSpc>
              <a:spcBef>
                <a:spcPts val="1600"/>
              </a:spcBef>
              <a:spcAft>
                <a:spcPts val="0"/>
              </a:spcAft>
              <a:buClr>
                <a:srgbClr val="616161"/>
              </a:buClr>
              <a:buSzPts val="1600"/>
              <a:buChar char="○"/>
              <a:defRPr sz="1600">
                <a:solidFill>
                  <a:srgbClr val="616161"/>
                </a:solidFill>
              </a:defRPr>
            </a:lvl5pPr>
            <a:lvl6pPr indent="-330200" lvl="5" marL="2743200" rtl="0" algn="l">
              <a:lnSpc>
                <a:spcPct val="115000"/>
              </a:lnSpc>
              <a:spcBef>
                <a:spcPts val="1600"/>
              </a:spcBef>
              <a:spcAft>
                <a:spcPts val="0"/>
              </a:spcAft>
              <a:buClr>
                <a:srgbClr val="616161"/>
              </a:buClr>
              <a:buSzPts val="1600"/>
              <a:buChar char="■"/>
              <a:defRPr sz="1600">
                <a:solidFill>
                  <a:srgbClr val="616161"/>
                </a:solidFill>
              </a:defRPr>
            </a:lvl6pPr>
            <a:lvl7pPr indent="-330200" lvl="6" marL="3200400" rtl="0" algn="l">
              <a:lnSpc>
                <a:spcPct val="115000"/>
              </a:lnSpc>
              <a:spcBef>
                <a:spcPts val="1600"/>
              </a:spcBef>
              <a:spcAft>
                <a:spcPts val="0"/>
              </a:spcAft>
              <a:buClr>
                <a:srgbClr val="616161"/>
              </a:buClr>
              <a:buSzPts val="1600"/>
              <a:buChar char="●"/>
              <a:defRPr sz="1600">
                <a:solidFill>
                  <a:srgbClr val="616161"/>
                </a:solidFill>
              </a:defRPr>
            </a:lvl7pPr>
            <a:lvl8pPr indent="-330200" lvl="7" marL="3657600" rtl="0" algn="l">
              <a:lnSpc>
                <a:spcPct val="115000"/>
              </a:lnSpc>
              <a:spcBef>
                <a:spcPts val="1600"/>
              </a:spcBef>
              <a:spcAft>
                <a:spcPts val="0"/>
              </a:spcAft>
              <a:buClr>
                <a:srgbClr val="616161"/>
              </a:buClr>
              <a:buSzPts val="1600"/>
              <a:buChar char="○"/>
              <a:defRPr sz="1600">
                <a:solidFill>
                  <a:srgbClr val="616161"/>
                </a:solidFill>
              </a:defRPr>
            </a:lvl8pPr>
            <a:lvl9pPr indent="-330200" lvl="8" marL="4114800" rtl="0" algn="l">
              <a:lnSpc>
                <a:spcPct val="115000"/>
              </a:lnSpc>
              <a:spcBef>
                <a:spcPts val="1600"/>
              </a:spcBef>
              <a:spcAft>
                <a:spcPts val="1600"/>
              </a:spcAft>
              <a:buClr>
                <a:srgbClr val="616161"/>
              </a:buClr>
              <a:buSzPts val="1600"/>
              <a:buChar char="■"/>
              <a:defRPr sz="1600">
                <a:solidFill>
                  <a:srgbClr val="616161"/>
                </a:solidFill>
              </a:defRPr>
            </a:lvl9pPr>
          </a:lstStyle>
          <a:p/>
        </p:txBody>
      </p:sp>
      <p:sp>
        <p:nvSpPr>
          <p:cNvPr id="87" name="Google Shape;87;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1">
  <p:cSld name="AUTOLAYOUT_12">
    <p:spTree>
      <p:nvGrpSpPr>
        <p:cNvPr id="88" name="Shape 88"/>
        <p:cNvGrpSpPr/>
        <p:nvPr/>
      </p:nvGrpSpPr>
      <p:grpSpPr>
        <a:xfrm>
          <a:off x="0" y="0"/>
          <a:ext cx="0" cy="0"/>
          <a:chOff x="0" y="0"/>
          <a:chExt cx="0" cy="0"/>
        </a:xfrm>
      </p:grpSpPr>
      <p:sp>
        <p:nvSpPr>
          <p:cNvPr id="89" name="Google Shape;89;p19"/>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p:nvPr/>
        </p:nvSpPr>
        <p:spPr>
          <a:xfrm>
            <a:off x="0" y="0"/>
            <a:ext cx="3048000" cy="5143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p:nvPr/>
        </p:nvSpPr>
        <p:spPr>
          <a:xfrm>
            <a:off x="3341300" y="314875"/>
            <a:ext cx="5486400" cy="113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txBox="1"/>
          <p:nvPr>
            <p:ph type="title"/>
          </p:nvPr>
        </p:nvSpPr>
        <p:spPr>
          <a:xfrm>
            <a:off x="348300" y="428200"/>
            <a:ext cx="2351400" cy="43998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rgbClr val="FFFFFF"/>
              </a:buClr>
              <a:buSzPts val="2800"/>
              <a:buNone/>
              <a:defRPr b="1" sz="2800">
                <a:solidFill>
                  <a:srgbClr val="FFFFFF"/>
                </a:solidFill>
              </a:defRPr>
            </a:lvl1pPr>
            <a:lvl2pPr lvl="1" rtl="0" algn="l">
              <a:lnSpc>
                <a:spcPct val="100000"/>
              </a:lnSpc>
              <a:spcBef>
                <a:spcPts val="0"/>
              </a:spcBef>
              <a:spcAft>
                <a:spcPts val="0"/>
              </a:spcAft>
              <a:buClr>
                <a:srgbClr val="FFFFFF"/>
              </a:buClr>
              <a:buSzPts val="2800"/>
              <a:buNone/>
              <a:defRPr b="1" sz="2800">
                <a:solidFill>
                  <a:srgbClr val="FFFFFF"/>
                </a:solidFill>
              </a:defRPr>
            </a:lvl2pPr>
            <a:lvl3pPr lvl="2" rtl="0" algn="l">
              <a:lnSpc>
                <a:spcPct val="100000"/>
              </a:lnSpc>
              <a:spcBef>
                <a:spcPts val="0"/>
              </a:spcBef>
              <a:spcAft>
                <a:spcPts val="0"/>
              </a:spcAft>
              <a:buClr>
                <a:srgbClr val="FFFFFF"/>
              </a:buClr>
              <a:buSzPts val="2800"/>
              <a:buNone/>
              <a:defRPr b="1" sz="2800">
                <a:solidFill>
                  <a:srgbClr val="FFFFFF"/>
                </a:solidFill>
              </a:defRPr>
            </a:lvl3pPr>
            <a:lvl4pPr lvl="3" rtl="0" algn="l">
              <a:lnSpc>
                <a:spcPct val="100000"/>
              </a:lnSpc>
              <a:spcBef>
                <a:spcPts val="0"/>
              </a:spcBef>
              <a:spcAft>
                <a:spcPts val="0"/>
              </a:spcAft>
              <a:buClr>
                <a:srgbClr val="FFFFFF"/>
              </a:buClr>
              <a:buSzPts val="2800"/>
              <a:buNone/>
              <a:defRPr b="1" sz="2800">
                <a:solidFill>
                  <a:srgbClr val="FFFFFF"/>
                </a:solidFill>
              </a:defRPr>
            </a:lvl4pPr>
            <a:lvl5pPr lvl="4" rtl="0" algn="l">
              <a:lnSpc>
                <a:spcPct val="100000"/>
              </a:lnSpc>
              <a:spcBef>
                <a:spcPts val="0"/>
              </a:spcBef>
              <a:spcAft>
                <a:spcPts val="0"/>
              </a:spcAft>
              <a:buClr>
                <a:srgbClr val="FFFFFF"/>
              </a:buClr>
              <a:buSzPts val="2800"/>
              <a:buNone/>
              <a:defRPr b="1" sz="2800">
                <a:solidFill>
                  <a:srgbClr val="FFFFFF"/>
                </a:solidFill>
              </a:defRPr>
            </a:lvl5pPr>
            <a:lvl6pPr lvl="5" rtl="0" algn="l">
              <a:lnSpc>
                <a:spcPct val="100000"/>
              </a:lnSpc>
              <a:spcBef>
                <a:spcPts val="0"/>
              </a:spcBef>
              <a:spcAft>
                <a:spcPts val="0"/>
              </a:spcAft>
              <a:buClr>
                <a:srgbClr val="FFFFFF"/>
              </a:buClr>
              <a:buSzPts val="2800"/>
              <a:buNone/>
              <a:defRPr b="1" sz="2800">
                <a:solidFill>
                  <a:srgbClr val="FFFFFF"/>
                </a:solidFill>
              </a:defRPr>
            </a:lvl6pPr>
            <a:lvl7pPr lvl="6" rtl="0" algn="l">
              <a:lnSpc>
                <a:spcPct val="100000"/>
              </a:lnSpc>
              <a:spcBef>
                <a:spcPts val="0"/>
              </a:spcBef>
              <a:spcAft>
                <a:spcPts val="0"/>
              </a:spcAft>
              <a:buClr>
                <a:srgbClr val="FFFFFF"/>
              </a:buClr>
              <a:buSzPts val="2800"/>
              <a:buNone/>
              <a:defRPr b="1" sz="2800">
                <a:solidFill>
                  <a:srgbClr val="FFFFFF"/>
                </a:solidFill>
              </a:defRPr>
            </a:lvl7pPr>
            <a:lvl8pPr lvl="7" rtl="0" algn="l">
              <a:lnSpc>
                <a:spcPct val="100000"/>
              </a:lnSpc>
              <a:spcBef>
                <a:spcPts val="0"/>
              </a:spcBef>
              <a:spcAft>
                <a:spcPts val="0"/>
              </a:spcAft>
              <a:buClr>
                <a:srgbClr val="FFFFFF"/>
              </a:buClr>
              <a:buSzPts val="2800"/>
              <a:buNone/>
              <a:defRPr b="1" sz="2800">
                <a:solidFill>
                  <a:srgbClr val="FFFFFF"/>
                </a:solidFill>
              </a:defRPr>
            </a:lvl8pPr>
            <a:lvl9pPr lvl="8" rtl="0" algn="l">
              <a:lnSpc>
                <a:spcPct val="100000"/>
              </a:lnSpc>
              <a:spcBef>
                <a:spcPts val="0"/>
              </a:spcBef>
              <a:spcAft>
                <a:spcPts val="0"/>
              </a:spcAft>
              <a:buClr>
                <a:srgbClr val="FFFFFF"/>
              </a:buClr>
              <a:buSzPts val="2800"/>
              <a:buNone/>
              <a:defRPr b="1" sz="2800">
                <a:solidFill>
                  <a:srgbClr val="FFFFFF"/>
                </a:solidFill>
              </a:defRPr>
            </a:lvl9pPr>
          </a:lstStyle>
          <a:p/>
        </p:txBody>
      </p:sp>
      <p:sp>
        <p:nvSpPr>
          <p:cNvPr id="94" name="Google Shape;94;p19"/>
          <p:cNvSpPr txBox="1"/>
          <p:nvPr>
            <p:ph idx="1" type="body"/>
          </p:nvPr>
        </p:nvSpPr>
        <p:spPr>
          <a:xfrm>
            <a:off x="3539325" y="593900"/>
            <a:ext cx="5090400" cy="4011600"/>
          </a:xfrm>
          <a:prstGeom prst="rect">
            <a:avLst/>
          </a:prstGeom>
          <a:noFill/>
        </p:spPr>
        <p:txBody>
          <a:bodyPr anchorCtr="0" anchor="t" bIns="91425" lIns="91425" spcFirstLastPara="1" rIns="91425" wrap="square" tIns="91425"/>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95" name="Google Shape;9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6">
  <p:cSld name="AUTOLAYOUT_19">
    <p:bg>
      <p:bgPr>
        <a:solidFill>
          <a:srgbClr val="FFFFFF"/>
        </a:solidFill>
      </p:bgPr>
    </p:bg>
    <p:spTree>
      <p:nvGrpSpPr>
        <p:cNvPr id="96" name="Shape 96"/>
        <p:cNvGrpSpPr/>
        <p:nvPr/>
      </p:nvGrpSpPr>
      <p:grpSpPr>
        <a:xfrm>
          <a:off x="0" y="0"/>
          <a:ext cx="0" cy="0"/>
          <a:chOff x="0" y="0"/>
          <a:chExt cx="0" cy="0"/>
        </a:xfrm>
      </p:grpSpPr>
      <p:sp>
        <p:nvSpPr>
          <p:cNvPr id="97" name="Google Shape;97;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txBox="1"/>
          <p:nvPr>
            <p:ph type="title"/>
          </p:nvPr>
        </p:nvSpPr>
        <p:spPr>
          <a:xfrm>
            <a:off x="291875" y="406900"/>
            <a:ext cx="4813500" cy="13887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000"/>
              <a:buNone/>
              <a:defRPr sz="3000">
                <a:solidFill>
                  <a:srgbClr val="D9D9D9"/>
                </a:solidFill>
              </a:defRPr>
            </a:lvl1pPr>
            <a:lvl2pPr lvl="1" rtl="0" algn="l">
              <a:lnSpc>
                <a:spcPct val="100000"/>
              </a:lnSpc>
              <a:spcBef>
                <a:spcPts val="0"/>
              </a:spcBef>
              <a:spcAft>
                <a:spcPts val="0"/>
              </a:spcAft>
              <a:buClr>
                <a:schemeClr val="dk1"/>
              </a:buClr>
              <a:buSzPts val="3000"/>
              <a:buNone/>
              <a:defRPr sz="3000">
                <a:solidFill>
                  <a:srgbClr val="D9D9D9"/>
                </a:solidFill>
              </a:defRPr>
            </a:lvl2pPr>
            <a:lvl3pPr lvl="2" rtl="0" algn="l">
              <a:lnSpc>
                <a:spcPct val="100000"/>
              </a:lnSpc>
              <a:spcBef>
                <a:spcPts val="0"/>
              </a:spcBef>
              <a:spcAft>
                <a:spcPts val="0"/>
              </a:spcAft>
              <a:buClr>
                <a:schemeClr val="dk1"/>
              </a:buClr>
              <a:buSzPts val="3000"/>
              <a:buNone/>
              <a:defRPr sz="3000">
                <a:solidFill>
                  <a:srgbClr val="D9D9D9"/>
                </a:solidFill>
              </a:defRPr>
            </a:lvl3pPr>
            <a:lvl4pPr lvl="3" rtl="0" algn="l">
              <a:lnSpc>
                <a:spcPct val="100000"/>
              </a:lnSpc>
              <a:spcBef>
                <a:spcPts val="0"/>
              </a:spcBef>
              <a:spcAft>
                <a:spcPts val="0"/>
              </a:spcAft>
              <a:buClr>
                <a:schemeClr val="dk1"/>
              </a:buClr>
              <a:buSzPts val="3000"/>
              <a:buNone/>
              <a:defRPr sz="3000">
                <a:solidFill>
                  <a:srgbClr val="D9D9D9"/>
                </a:solidFill>
              </a:defRPr>
            </a:lvl4pPr>
            <a:lvl5pPr lvl="4" rtl="0" algn="l">
              <a:lnSpc>
                <a:spcPct val="100000"/>
              </a:lnSpc>
              <a:spcBef>
                <a:spcPts val="0"/>
              </a:spcBef>
              <a:spcAft>
                <a:spcPts val="0"/>
              </a:spcAft>
              <a:buClr>
                <a:schemeClr val="dk1"/>
              </a:buClr>
              <a:buSzPts val="3000"/>
              <a:buNone/>
              <a:defRPr sz="3000">
                <a:solidFill>
                  <a:srgbClr val="D9D9D9"/>
                </a:solidFill>
              </a:defRPr>
            </a:lvl5pPr>
            <a:lvl6pPr lvl="5" rtl="0" algn="l">
              <a:lnSpc>
                <a:spcPct val="100000"/>
              </a:lnSpc>
              <a:spcBef>
                <a:spcPts val="0"/>
              </a:spcBef>
              <a:spcAft>
                <a:spcPts val="0"/>
              </a:spcAft>
              <a:buClr>
                <a:schemeClr val="dk1"/>
              </a:buClr>
              <a:buSzPts val="3000"/>
              <a:buNone/>
              <a:defRPr sz="3000">
                <a:solidFill>
                  <a:srgbClr val="D9D9D9"/>
                </a:solidFill>
              </a:defRPr>
            </a:lvl6pPr>
            <a:lvl7pPr lvl="6" rtl="0" algn="l">
              <a:lnSpc>
                <a:spcPct val="100000"/>
              </a:lnSpc>
              <a:spcBef>
                <a:spcPts val="0"/>
              </a:spcBef>
              <a:spcAft>
                <a:spcPts val="0"/>
              </a:spcAft>
              <a:buClr>
                <a:schemeClr val="dk1"/>
              </a:buClr>
              <a:buSzPts val="3000"/>
              <a:buNone/>
              <a:defRPr sz="3000">
                <a:solidFill>
                  <a:srgbClr val="D9D9D9"/>
                </a:solidFill>
              </a:defRPr>
            </a:lvl7pPr>
            <a:lvl8pPr lvl="7" rtl="0" algn="l">
              <a:lnSpc>
                <a:spcPct val="100000"/>
              </a:lnSpc>
              <a:spcBef>
                <a:spcPts val="0"/>
              </a:spcBef>
              <a:spcAft>
                <a:spcPts val="0"/>
              </a:spcAft>
              <a:buClr>
                <a:schemeClr val="dk1"/>
              </a:buClr>
              <a:buSzPts val="3000"/>
              <a:buNone/>
              <a:defRPr sz="3000">
                <a:solidFill>
                  <a:srgbClr val="D9D9D9"/>
                </a:solidFill>
              </a:defRPr>
            </a:lvl8pPr>
            <a:lvl9pPr lvl="8" rtl="0" algn="l">
              <a:lnSpc>
                <a:spcPct val="100000"/>
              </a:lnSpc>
              <a:spcBef>
                <a:spcPts val="0"/>
              </a:spcBef>
              <a:spcAft>
                <a:spcPts val="0"/>
              </a:spcAft>
              <a:buClr>
                <a:schemeClr val="dk1"/>
              </a:buClr>
              <a:buSzPts val="3000"/>
              <a:buNone/>
              <a:defRPr sz="3000">
                <a:solidFill>
                  <a:srgbClr val="D9D9D9"/>
                </a:solidFill>
              </a:defRPr>
            </a:lvl9pPr>
          </a:lstStyle>
          <a:p/>
        </p:txBody>
      </p:sp>
      <p:sp>
        <p:nvSpPr>
          <p:cNvPr id="99" name="Google Shape;99;p20"/>
          <p:cNvSpPr txBox="1"/>
          <p:nvPr>
            <p:ph idx="1" type="body"/>
          </p:nvPr>
        </p:nvSpPr>
        <p:spPr>
          <a:xfrm>
            <a:off x="291975" y="1854951"/>
            <a:ext cx="4813500" cy="2577000"/>
          </a:xfrm>
          <a:prstGeom prst="rect">
            <a:avLst/>
          </a:prstGeom>
          <a:noFill/>
        </p:spPr>
        <p:txBody>
          <a:bodyPr anchorCtr="0" anchor="t"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0" name="Google Shape;100;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7">
  <p:cSld name="AUTOLAYOUT_21">
    <p:bg>
      <p:bgPr>
        <a:solidFill>
          <a:srgbClr val="FFFFFF"/>
        </a:solidFill>
      </p:bgPr>
    </p:bg>
    <p:spTree>
      <p:nvGrpSpPr>
        <p:cNvPr id="101" name="Shape 101"/>
        <p:cNvGrpSpPr/>
        <p:nvPr/>
      </p:nvGrpSpPr>
      <p:grpSpPr>
        <a:xfrm>
          <a:off x="0" y="0"/>
          <a:ext cx="0" cy="0"/>
          <a:chOff x="0" y="0"/>
          <a:chExt cx="0" cy="0"/>
        </a:xfrm>
      </p:grpSpPr>
      <p:sp>
        <p:nvSpPr>
          <p:cNvPr id="102" name="Google Shape;102;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1"/>
          <p:cNvSpPr/>
          <p:nvPr/>
        </p:nvSpPr>
        <p:spPr>
          <a:xfrm>
            <a:off x="0" y="0"/>
            <a:ext cx="4583400" cy="5143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txBox="1"/>
          <p:nvPr>
            <p:ph type="title"/>
          </p:nvPr>
        </p:nvSpPr>
        <p:spPr>
          <a:xfrm>
            <a:off x="363750" y="554850"/>
            <a:ext cx="3855900" cy="4033800"/>
          </a:xfrm>
          <a:prstGeom prst="rect">
            <a:avLst/>
          </a:prstGeom>
          <a:noFill/>
        </p:spPr>
        <p:txBody>
          <a:bodyPr anchorCtr="0" anchor="ctr" bIns="91425" lIns="91425" spcFirstLastPara="1" rIns="91425" wrap="square" tIns="91425"/>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3600"/>
              <a:buNone/>
              <a:defRPr b="1" sz="3600">
                <a:solidFill>
                  <a:schemeClr val="lt1"/>
                </a:solidFill>
              </a:defRPr>
            </a:lvl2pPr>
            <a:lvl3pPr lvl="2" rtl="0" algn="ctr">
              <a:lnSpc>
                <a:spcPct val="100000"/>
              </a:lnSpc>
              <a:spcBef>
                <a:spcPts val="0"/>
              </a:spcBef>
              <a:spcAft>
                <a:spcPts val="0"/>
              </a:spcAft>
              <a:buClr>
                <a:schemeClr val="lt1"/>
              </a:buClr>
              <a:buSzPts val="3600"/>
              <a:buNone/>
              <a:defRPr b="1" sz="3600">
                <a:solidFill>
                  <a:schemeClr val="lt1"/>
                </a:solidFill>
              </a:defRPr>
            </a:lvl3pPr>
            <a:lvl4pPr lvl="3" rtl="0" algn="ctr">
              <a:lnSpc>
                <a:spcPct val="100000"/>
              </a:lnSpc>
              <a:spcBef>
                <a:spcPts val="0"/>
              </a:spcBef>
              <a:spcAft>
                <a:spcPts val="0"/>
              </a:spcAft>
              <a:buClr>
                <a:schemeClr val="lt1"/>
              </a:buClr>
              <a:buSzPts val="3600"/>
              <a:buNone/>
              <a:defRPr b="1" sz="3600">
                <a:solidFill>
                  <a:schemeClr val="lt1"/>
                </a:solidFill>
              </a:defRPr>
            </a:lvl4pPr>
            <a:lvl5pPr lvl="4" rtl="0" algn="ctr">
              <a:lnSpc>
                <a:spcPct val="100000"/>
              </a:lnSpc>
              <a:spcBef>
                <a:spcPts val="0"/>
              </a:spcBef>
              <a:spcAft>
                <a:spcPts val="0"/>
              </a:spcAft>
              <a:buClr>
                <a:schemeClr val="lt1"/>
              </a:buClr>
              <a:buSzPts val="3600"/>
              <a:buNone/>
              <a:defRPr b="1" sz="3600">
                <a:solidFill>
                  <a:schemeClr val="lt1"/>
                </a:solidFill>
              </a:defRPr>
            </a:lvl5pPr>
            <a:lvl6pPr lvl="5" rtl="0" algn="ctr">
              <a:lnSpc>
                <a:spcPct val="100000"/>
              </a:lnSpc>
              <a:spcBef>
                <a:spcPts val="0"/>
              </a:spcBef>
              <a:spcAft>
                <a:spcPts val="0"/>
              </a:spcAft>
              <a:buClr>
                <a:schemeClr val="lt1"/>
              </a:buClr>
              <a:buSzPts val="3600"/>
              <a:buNone/>
              <a:defRPr b="1" sz="3600">
                <a:solidFill>
                  <a:schemeClr val="lt1"/>
                </a:solidFill>
              </a:defRPr>
            </a:lvl6pPr>
            <a:lvl7pPr lvl="6" rtl="0" algn="ctr">
              <a:lnSpc>
                <a:spcPct val="100000"/>
              </a:lnSpc>
              <a:spcBef>
                <a:spcPts val="0"/>
              </a:spcBef>
              <a:spcAft>
                <a:spcPts val="0"/>
              </a:spcAft>
              <a:buClr>
                <a:schemeClr val="lt1"/>
              </a:buClr>
              <a:buSzPts val="3600"/>
              <a:buNone/>
              <a:defRPr b="1" sz="3600">
                <a:solidFill>
                  <a:schemeClr val="lt1"/>
                </a:solidFill>
              </a:defRPr>
            </a:lvl7pPr>
            <a:lvl8pPr lvl="7" rtl="0" algn="ctr">
              <a:lnSpc>
                <a:spcPct val="100000"/>
              </a:lnSpc>
              <a:spcBef>
                <a:spcPts val="0"/>
              </a:spcBef>
              <a:spcAft>
                <a:spcPts val="0"/>
              </a:spcAft>
              <a:buClr>
                <a:schemeClr val="lt1"/>
              </a:buClr>
              <a:buSzPts val="3600"/>
              <a:buNone/>
              <a:defRPr b="1" sz="3600">
                <a:solidFill>
                  <a:schemeClr val="lt1"/>
                </a:solidFill>
              </a:defRPr>
            </a:lvl8pPr>
            <a:lvl9pPr lvl="8" rtl="0" algn="ctr">
              <a:lnSpc>
                <a:spcPct val="100000"/>
              </a:lnSpc>
              <a:spcBef>
                <a:spcPts val="0"/>
              </a:spcBef>
              <a:spcAft>
                <a:spcPts val="0"/>
              </a:spcAft>
              <a:buClr>
                <a:schemeClr val="lt1"/>
              </a:buClr>
              <a:buSzPts val="3600"/>
              <a:buNone/>
              <a:defRPr b="1" sz="3600">
                <a:solidFill>
                  <a:schemeClr val="lt1"/>
                </a:solidFill>
              </a:defRPr>
            </a:lvl9pPr>
          </a:lstStyle>
          <a:p/>
        </p:txBody>
      </p:sp>
      <p:sp>
        <p:nvSpPr>
          <p:cNvPr id="105" name="Google Shape;105;p21"/>
          <p:cNvSpPr txBox="1"/>
          <p:nvPr>
            <p:ph idx="1" type="body"/>
          </p:nvPr>
        </p:nvSpPr>
        <p:spPr>
          <a:xfrm>
            <a:off x="4947374" y="554850"/>
            <a:ext cx="3855900" cy="4033800"/>
          </a:xfrm>
          <a:prstGeom prst="rect">
            <a:avLst/>
          </a:prstGeom>
          <a:noFill/>
        </p:spPr>
        <p:txBody>
          <a:bodyPr anchorCtr="0" anchor="ctr"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6" name="Google Shape;106;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3">
  <p:cSld name="AUTOLAYOUT_16">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9144000" cy="5143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type="title"/>
          </p:nvPr>
        </p:nvSpPr>
        <p:spPr>
          <a:xfrm>
            <a:off x="811650" y="799739"/>
            <a:ext cx="6458400" cy="14799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600"/>
              <a:buNone/>
              <a:defRPr b="1" sz="3600">
                <a:solidFill>
                  <a:schemeClr val="dk1"/>
                </a:solidFill>
              </a:defRPr>
            </a:lvl1pPr>
            <a:lvl2pPr lvl="1" rtl="0" algn="l">
              <a:lnSpc>
                <a:spcPct val="100000"/>
              </a:lnSpc>
              <a:spcBef>
                <a:spcPts val="0"/>
              </a:spcBef>
              <a:spcAft>
                <a:spcPts val="0"/>
              </a:spcAft>
              <a:buClr>
                <a:schemeClr val="dk1"/>
              </a:buClr>
              <a:buSzPts val="3600"/>
              <a:buNone/>
              <a:defRPr b="1" sz="3600">
                <a:solidFill>
                  <a:schemeClr val="dk1"/>
                </a:solidFill>
              </a:defRPr>
            </a:lvl2pPr>
            <a:lvl3pPr lvl="2" rtl="0" algn="l">
              <a:lnSpc>
                <a:spcPct val="100000"/>
              </a:lnSpc>
              <a:spcBef>
                <a:spcPts val="0"/>
              </a:spcBef>
              <a:spcAft>
                <a:spcPts val="0"/>
              </a:spcAft>
              <a:buClr>
                <a:schemeClr val="dk1"/>
              </a:buClr>
              <a:buSzPts val="3600"/>
              <a:buNone/>
              <a:defRPr b="1" sz="3600">
                <a:solidFill>
                  <a:schemeClr val="dk1"/>
                </a:solidFill>
              </a:defRPr>
            </a:lvl3pPr>
            <a:lvl4pPr lvl="3" rtl="0" algn="l">
              <a:lnSpc>
                <a:spcPct val="100000"/>
              </a:lnSpc>
              <a:spcBef>
                <a:spcPts val="0"/>
              </a:spcBef>
              <a:spcAft>
                <a:spcPts val="0"/>
              </a:spcAft>
              <a:buClr>
                <a:schemeClr val="dk1"/>
              </a:buClr>
              <a:buSzPts val="3600"/>
              <a:buNone/>
              <a:defRPr b="1" sz="3600">
                <a:solidFill>
                  <a:schemeClr val="dk1"/>
                </a:solidFill>
              </a:defRPr>
            </a:lvl4pPr>
            <a:lvl5pPr lvl="4" rtl="0" algn="l">
              <a:lnSpc>
                <a:spcPct val="100000"/>
              </a:lnSpc>
              <a:spcBef>
                <a:spcPts val="0"/>
              </a:spcBef>
              <a:spcAft>
                <a:spcPts val="0"/>
              </a:spcAft>
              <a:buClr>
                <a:schemeClr val="dk1"/>
              </a:buClr>
              <a:buSzPts val="3600"/>
              <a:buNone/>
              <a:defRPr b="1" sz="3600">
                <a:solidFill>
                  <a:schemeClr val="dk1"/>
                </a:solidFill>
              </a:defRPr>
            </a:lvl5pPr>
            <a:lvl6pPr lvl="5" rtl="0" algn="l">
              <a:lnSpc>
                <a:spcPct val="100000"/>
              </a:lnSpc>
              <a:spcBef>
                <a:spcPts val="0"/>
              </a:spcBef>
              <a:spcAft>
                <a:spcPts val="0"/>
              </a:spcAft>
              <a:buClr>
                <a:schemeClr val="dk1"/>
              </a:buClr>
              <a:buSzPts val="3600"/>
              <a:buNone/>
              <a:defRPr b="1" sz="3600">
                <a:solidFill>
                  <a:schemeClr val="dk1"/>
                </a:solidFill>
              </a:defRPr>
            </a:lvl6pPr>
            <a:lvl7pPr lvl="6" rtl="0" algn="l">
              <a:lnSpc>
                <a:spcPct val="100000"/>
              </a:lnSpc>
              <a:spcBef>
                <a:spcPts val="0"/>
              </a:spcBef>
              <a:spcAft>
                <a:spcPts val="0"/>
              </a:spcAft>
              <a:buClr>
                <a:schemeClr val="dk1"/>
              </a:buClr>
              <a:buSzPts val="3600"/>
              <a:buNone/>
              <a:defRPr b="1" sz="3600">
                <a:solidFill>
                  <a:schemeClr val="dk1"/>
                </a:solidFill>
              </a:defRPr>
            </a:lvl7pPr>
            <a:lvl8pPr lvl="7" rtl="0" algn="l">
              <a:lnSpc>
                <a:spcPct val="100000"/>
              </a:lnSpc>
              <a:spcBef>
                <a:spcPts val="0"/>
              </a:spcBef>
              <a:spcAft>
                <a:spcPts val="0"/>
              </a:spcAft>
              <a:buClr>
                <a:schemeClr val="dk1"/>
              </a:buClr>
              <a:buSzPts val="3600"/>
              <a:buNone/>
              <a:defRPr b="1" sz="3600">
                <a:solidFill>
                  <a:schemeClr val="dk1"/>
                </a:solidFill>
              </a:defRPr>
            </a:lvl8pPr>
            <a:lvl9pPr lvl="8" rtl="0" algn="l">
              <a:lnSpc>
                <a:spcPct val="100000"/>
              </a:lnSpc>
              <a:spcBef>
                <a:spcPts val="0"/>
              </a:spcBef>
              <a:spcAft>
                <a:spcPts val="0"/>
              </a:spcAft>
              <a:buClr>
                <a:schemeClr val="dk1"/>
              </a:buClr>
              <a:buSzPts val="3600"/>
              <a:buNone/>
              <a:defRPr b="1" sz="3600">
                <a:solidFill>
                  <a:schemeClr val="dk1"/>
                </a:solidFill>
              </a:defRPr>
            </a:lvl9pPr>
          </a:lstStyle>
          <a:p/>
        </p:txBody>
      </p:sp>
      <p:sp>
        <p:nvSpPr>
          <p:cNvPr id="111" name="Google Shape;111;p22"/>
          <p:cNvSpPr txBox="1"/>
          <p:nvPr>
            <p:ph idx="1" type="body"/>
          </p:nvPr>
        </p:nvSpPr>
        <p:spPr>
          <a:xfrm>
            <a:off x="811650" y="2432039"/>
            <a:ext cx="6458400" cy="2037600"/>
          </a:xfrm>
          <a:prstGeom prst="rect">
            <a:avLst/>
          </a:prstGeom>
          <a:noFill/>
        </p:spPr>
        <p:txBody>
          <a:bodyPr anchorCtr="0" anchor="t"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12" name="Google Shape;112;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4">
    <p:bg>
      <p:bgPr>
        <a:solidFill>
          <a:srgbClr val="FFFFFF"/>
        </a:solidFill>
      </p:bgPr>
    </p:bg>
    <p:spTree>
      <p:nvGrpSpPr>
        <p:cNvPr id="113" name="Shape 113"/>
        <p:cNvGrpSpPr/>
        <p:nvPr/>
      </p:nvGrpSpPr>
      <p:grpSpPr>
        <a:xfrm>
          <a:off x="0" y="0"/>
          <a:ext cx="0" cy="0"/>
          <a:chOff x="0" y="0"/>
          <a:chExt cx="0" cy="0"/>
        </a:xfrm>
      </p:grpSpPr>
      <p:sp>
        <p:nvSpPr>
          <p:cNvPr id="114" name="Google Shape;114;p2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3"/>
          <p:cNvSpPr/>
          <p:nvPr/>
        </p:nvSpPr>
        <p:spPr>
          <a:xfrm>
            <a:off x="-29" y="0"/>
            <a:ext cx="9144000" cy="1741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3"/>
          <p:cNvSpPr/>
          <p:nvPr/>
        </p:nvSpPr>
        <p:spPr>
          <a:xfrm rot="-5400000">
            <a:off x="7406225" y="300"/>
            <a:ext cx="1738200" cy="1737300"/>
          </a:xfrm>
          <a:prstGeom prst="rtTriangle">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txBox="1"/>
          <p:nvPr>
            <p:ph type="title"/>
          </p:nvPr>
        </p:nvSpPr>
        <p:spPr>
          <a:xfrm>
            <a:off x="324475" y="148225"/>
            <a:ext cx="5244900" cy="13737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None/>
              <a:defRPr b="1" sz="2800">
                <a:solidFill>
                  <a:srgbClr val="FFFFFF"/>
                </a:solidFill>
              </a:defRPr>
            </a:lvl1pPr>
            <a:lvl2pPr lvl="1" rtl="0" algn="l">
              <a:lnSpc>
                <a:spcPct val="100000"/>
              </a:lnSpc>
              <a:spcBef>
                <a:spcPts val="0"/>
              </a:spcBef>
              <a:spcAft>
                <a:spcPts val="0"/>
              </a:spcAft>
              <a:buNone/>
              <a:defRPr b="1" sz="2800">
                <a:solidFill>
                  <a:srgbClr val="FFFFFF"/>
                </a:solidFill>
              </a:defRPr>
            </a:lvl2pPr>
            <a:lvl3pPr lvl="2" rtl="0" algn="l">
              <a:lnSpc>
                <a:spcPct val="100000"/>
              </a:lnSpc>
              <a:spcBef>
                <a:spcPts val="0"/>
              </a:spcBef>
              <a:spcAft>
                <a:spcPts val="0"/>
              </a:spcAft>
              <a:buNone/>
              <a:defRPr b="1" sz="2800">
                <a:solidFill>
                  <a:srgbClr val="FFFFFF"/>
                </a:solidFill>
              </a:defRPr>
            </a:lvl3pPr>
            <a:lvl4pPr lvl="3" rtl="0" algn="l">
              <a:lnSpc>
                <a:spcPct val="100000"/>
              </a:lnSpc>
              <a:spcBef>
                <a:spcPts val="0"/>
              </a:spcBef>
              <a:spcAft>
                <a:spcPts val="0"/>
              </a:spcAft>
              <a:buNone/>
              <a:defRPr b="1" sz="2800">
                <a:solidFill>
                  <a:srgbClr val="FFFFFF"/>
                </a:solidFill>
              </a:defRPr>
            </a:lvl4pPr>
            <a:lvl5pPr lvl="4" rtl="0" algn="l">
              <a:lnSpc>
                <a:spcPct val="100000"/>
              </a:lnSpc>
              <a:spcBef>
                <a:spcPts val="0"/>
              </a:spcBef>
              <a:spcAft>
                <a:spcPts val="0"/>
              </a:spcAft>
              <a:buNone/>
              <a:defRPr b="1" sz="2800">
                <a:solidFill>
                  <a:srgbClr val="FFFFFF"/>
                </a:solidFill>
              </a:defRPr>
            </a:lvl5pPr>
            <a:lvl6pPr lvl="5" rtl="0" algn="l">
              <a:lnSpc>
                <a:spcPct val="100000"/>
              </a:lnSpc>
              <a:spcBef>
                <a:spcPts val="0"/>
              </a:spcBef>
              <a:spcAft>
                <a:spcPts val="0"/>
              </a:spcAft>
              <a:buNone/>
              <a:defRPr b="1" sz="2800">
                <a:solidFill>
                  <a:srgbClr val="FFFFFF"/>
                </a:solidFill>
              </a:defRPr>
            </a:lvl6pPr>
            <a:lvl7pPr lvl="6" rtl="0" algn="l">
              <a:lnSpc>
                <a:spcPct val="100000"/>
              </a:lnSpc>
              <a:spcBef>
                <a:spcPts val="0"/>
              </a:spcBef>
              <a:spcAft>
                <a:spcPts val="0"/>
              </a:spcAft>
              <a:buNone/>
              <a:defRPr b="1" sz="2800">
                <a:solidFill>
                  <a:srgbClr val="FFFFFF"/>
                </a:solidFill>
              </a:defRPr>
            </a:lvl7pPr>
            <a:lvl8pPr lvl="7" rtl="0" algn="l">
              <a:lnSpc>
                <a:spcPct val="100000"/>
              </a:lnSpc>
              <a:spcBef>
                <a:spcPts val="0"/>
              </a:spcBef>
              <a:spcAft>
                <a:spcPts val="0"/>
              </a:spcAft>
              <a:buNone/>
              <a:defRPr b="1" sz="2800">
                <a:solidFill>
                  <a:srgbClr val="FFFFFF"/>
                </a:solidFill>
              </a:defRPr>
            </a:lvl8pPr>
            <a:lvl9pPr lvl="8" rtl="0" algn="l">
              <a:lnSpc>
                <a:spcPct val="100000"/>
              </a:lnSpc>
              <a:spcBef>
                <a:spcPts val="0"/>
              </a:spcBef>
              <a:spcAft>
                <a:spcPts val="0"/>
              </a:spcAft>
              <a:buNone/>
              <a:defRPr b="1" sz="2800">
                <a:solidFill>
                  <a:srgbClr val="FFFFFF"/>
                </a:solidFill>
              </a:defRPr>
            </a:lvl9pPr>
          </a:lstStyle>
          <a:p/>
        </p:txBody>
      </p:sp>
      <p:sp>
        <p:nvSpPr>
          <p:cNvPr id="118" name="Google Shape;118;p23"/>
          <p:cNvSpPr txBox="1"/>
          <p:nvPr>
            <p:ph idx="1" type="body"/>
          </p:nvPr>
        </p:nvSpPr>
        <p:spPr>
          <a:xfrm>
            <a:off x="324475" y="1920450"/>
            <a:ext cx="8494800" cy="2704200"/>
          </a:xfrm>
          <a:prstGeom prst="rect">
            <a:avLst/>
          </a:prstGeom>
          <a:noFill/>
        </p:spPr>
        <p:txBody>
          <a:bodyPr anchorCtr="0" anchor="t" bIns="91425" lIns="91425" spcFirstLastPara="1" rIns="91425" wrap="square" tIns="91425"/>
          <a:lstStyle>
            <a:lvl1pPr indent="-342900" lvl="0" marL="457200" rtl="0" algn="l">
              <a:lnSpc>
                <a:spcPct val="115000"/>
              </a:lnSpc>
              <a:spcBef>
                <a:spcPts val="0"/>
              </a:spcBef>
              <a:spcAft>
                <a:spcPts val="0"/>
              </a:spcAft>
              <a:buClr>
                <a:srgbClr val="616161"/>
              </a:buClr>
              <a:buSzPts val="1800"/>
              <a:buChar char="●"/>
              <a:defRPr sz="1800">
                <a:solidFill>
                  <a:srgbClr val="616161"/>
                </a:solidFill>
              </a:defRPr>
            </a:lvl1pPr>
            <a:lvl2pPr indent="-317500" lvl="1" marL="914400" rtl="0" algn="l">
              <a:lnSpc>
                <a:spcPct val="115000"/>
              </a:lnSpc>
              <a:spcBef>
                <a:spcPts val="1600"/>
              </a:spcBef>
              <a:spcAft>
                <a:spcPts val="0"/>
              </a:spcAft>
              <a:buClr>
                <a:srgbClr val="616161"/>
              </a:buClr>
              <a:buSzPts val="1400"/>
              <a:buChar char="○"/>
              <a:defRPr sz="1400">
                <a:solidFill>
                  <a:srgbClr val="616161"/>
                </a:solidFill>
              </a:defRPr>
            </a:lvl2pPr>
            <a:lvl3pPr indent="-317500" lvl="2" marL="1371600" rtl="0" algn="l">
              <a:lnSpc>
                <a:spcPct val="115000"/>
              </a:lnSpc>
              <a:spcBef>
                <a:spcPts val="1600"/>
              </a:spcBef>
              <a:spcAft>
                <a:spcPts val="0"/>
              </a:spcAft>
              <a:buClr>
                <a:srgbClr val="616161"/>
              </a:buClr>
              <a:buSzPts val="1400"/>
              <a:buChar char="■"/>
              <a:defRPr sz="1400">
                <a:solidFill>
                  <a:srgbClr val="616161"/>
                </a:solidFill>
              </a:defRPr>
            </a:lvl3pPr>
            <a:lvl4pPr indent="-317500" lvl="3" marL="1828800" rtl="0" algn="l">
              <a:lnSpc>
                <a:spcPct val="115000"/>
              </a:lnSpc>
              <a:spcBef>
                <a:spcPts val="1600"/>
              </a:spcBef>
              <a:spcAft>
                <a:spcPts val="0"/>
              </a:spcAft>
              <a:buClr>
                <a:srgbClr val="616161"/>
              </a:buClr>
              <a:buSzPts val="1400"/>
              <a:buChar char="●"/>
              <a:defRPr sz="1400">
                <a:solidFill>
                  <a:srgbClr val="616161"/>
                </a:solidFill>
              </a:defRPr>
            </a:lvl4pPr>
            <a:lvl5pPr indent="-317500" lvl="4" marL="2286000" rtl="0" algn="l">
              <a:lnSpc>
                <a:spcPct val="115000"/>
              </a:lnSpc>
              <a:spcBef>
                <a:spcPts val="1600"/>
              </a:spcBef>
              <a:spcAft>
                <a:spcPts val="0"/>
              </a:spcAft>
              <a:buClr>
                <a:srgbClr val="616161"/>
              </a:buClr>
              <a:buSzPts val="1400"/>
              <a:buChar char="○"/>
              <a:defRPr sz="1400">
                <a:solidFill>
                  <a:srgbClr val="616161"/>
                </a:solidFill>
              </a:defRPr>
            </a:lvl5pPr>
            <a:lvl6pPr indent="-317500" lvl="5" marL="2743200" rtl="0" algn="l">
              <a:lnSpc>
                <a:spcPct val="115000"/>
              </a:lnSpc>
              <a:spcBef>
                <a:spcPts val="1600"/>
              </a:spcBef>
              <a:spcAft>
                <a:spcPts val="0"/>
              </a:spcAft>
              <a:buClr>
                <a:srgbClr val="616161"/>
              </a:buClr>
              <a:buSzPts val="1400"/>
              <a:buChar char="■"/>
              <a:defRPr sz="1400">
                <a:solidFill>
                  <a:srgbClr val="616161"/>
                </a:solidFill>
              </a:defRPr>
            </a:lvl6pPr>
            <a:lvl7pPr indent="-317500" lvl="6" marL="3200400" rtl="0" algn="l">
              <a:lnSpc>
                <a:spcPct val="115000"/>
              </a:lnSpc>
              <a:spcBef>
                <a:spcPts val="1600"/>
              </a:spcBef>
              <a:spcAft>
                <a:spcPts val="0"/>
              </a:spcAft>
              <a:buClr>
                <a:srgbClr val="616161"/>
              </a:buClr>
              <a:buSzPts val="1400"/>
              <a:buChar char="●"/>
              <a:defRPr sz="1400">
                <a:solidFill>
                  <a:srgbClr val="616161"/>
                </a:solidFill>
              </a:defRPr>
            </a:lvl7pPr>
            <a:lvl8pPr indent="-317500" lvl="7" marL="3657600" rtl="0" algn="l">
              <a:lnSpc>
                <a:spcPct val="115000"/>
              </a:lnSpc>
              <a:spcBef>
                <a:spcPts val="1600"/>
              </a:spcBef>
              <a:spcAft>
                <a:spcPts val="0"/>
              </a:spcAft>
              <a:buClr>
                <a:srgbClr val="616161"/>
              </a:buClr>
              <a:buSzPts val="1400"/>
              <a:buChar char="○"/>
              <a:defRPr sz="1400">
                <a:solidFill>
                  <a:srgbClr val="616161"/>
                </a:solidFill>
              </a:defRPr>
            </a:lvl8pPr>
            <a:lvl9pPr indent="-317500" lvl="8" marL="4114800" rtl="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119" name="Google Shape;119;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2">
  <p:cSld name="AUTOLAYOUT_13">
    <p:spTree>
      <p:nvGrpSpPr>
        <p:cNvPr id="120" name="Shape 120"/>
        <p:cNvGrpSpPr/>
        <p:nvPr/>
      </p:nvGrpSpPr>
      <p:grpSpPr>
        <a:xfrm>
          <a:off x="0" y="0"/>
          <a:ext cx="0" cy="0"/>
          <a:chOff x="0" y="0"/>
          <a:chExt cx="0" cy="0"/>
        </a:xfrm>
      </p:grpSpPr>
      <p:sp>
        <p:nvSpPr>
          <p:cNvPr id="121" name="Google Shape;121;p24"/>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4"/>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4"/>
          <p:cNvSpPr/>
          <p:nvPr/>
        </p:nvSpPr>
        <p:spPr>
          <a:xfrm>
            <a:off x="0" y="0"/>
            <a:ext cx="3048000" cy="5143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4"/>
          <p:cNvSpPr/>
          <p:nvPr/>
        </p:nvSpPr>
        <p:spPr>
          <a:xfrm>
            <a:off x="3341300" y="314875"/>
            <a:ext cx="5486400" cy="113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txBox="1"/>
          <p:nvPr>
            <p:ph type="title"/>
          </p:nvPr>
        </p:nvSpPr>
        <p:spPr>
          <a:xfrm>
            <a:off x="348300" y="428200"/>
            <a:ext cx="2351400" cy="43998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rgbClr val="FFFFFF"/>
              </a:buClr>
              <a:buSzPts val="2800"/>
              <a:buNone/>
              <a:defRPr b="1" sz="2800">
                <a:solidFill>
                  <a:srgbClr val="FFFFFF"/>
                </a:solidFill>
              </a:defRPr>
            </a:lvl1pPr>
            <a:lvl2pPr lvl="1" rtl="0" algn="l">
              <a:lnSpc>
                <a:spcPct val="100000"/>
              </a:lnSpc>
              <a:spcBef>
                <a:spcPts val="0"/>
              </a:spcBef>
              <a:spcAft>
                <a:spcPts val="0"/>
              </a:spcAft>
              <a:buClr>
                <a:srgbClr val="FFFFFF"/>
              </a:buClr>
              <a:buSzPts val="2800"/>
              <a:buNone/>
              <a:defRPr b="1" sz="2800">
                <a:solidFill>
                  <a:srgbClr val="FFFFFF"/>
                </a:solidFill>
              </a:defRPr>
            </a:lvl2pPr>
            <a:lvl3pPr lvl="2" rtl="0" algn="l">
              <a:lnSpc>
                <a:spcPct val="100000"/>
              </a:lnSpc>
              <a:spcBef>
                <a:spcPts val="0"/>
              </a:spcBef>
              <a:spcAft>
                <a:spcPts val="0"/>
              </a:spcAft>
              <a:buClr>
                <a:srgbClr val="FFFFFF"/>
              </a:buClr>
              <a:buSzPts val="2800"/>
              <a:buNone/>
              <a:defRPr b="1" sz="2800">
                <a:solidFill>
                  <a:srgbClr val="FFFFFF"/>
                </a:solidFill>
              </a:defRPr>
            </a:lvl3pPr>
            <a:lvl4pPr lvl="3" rtl="0" algn="l">
              <a:lnSpc>
                <a:spcPct val="100000"/>
              </a:lnSpc>
              <a:spcBef>
                <a:spcPts val="0"/>
              </a:spcBef>
              <a:spcAft>
                <a:spcPts val="0"/>
              </a:spcAft>
              <a:buClr>
                <a:srgbClr val="FFFFFF"/>
              </a:buClr>
              <a:buSzPts val="2800"/>
              <a:buNone/>
              <a:defRPr b="1" sz="2800">
                <a:solidFill>
                  <a:srgbClr val="FFFFFF"/>
                </a:solidFill>
              </a:defRPr>
            </a:lvl4pPr>
            <a:lvl5pPr lvl="4" rtl="0" algn="l">
              <a:lnSpc>
                <a:spcPct val="100000"/>
              </a:lnSpc>
              <a:spcBef>
                <a:spcPts val="0"/>
              </a:spcBef>
              <a:spcAft>
                <a:spcPts val="0"/>
              </a:spcAft>
              <a:buClr>
                <a:srgbClr val="FFFFFF"/>
              </a:buClr>
              <a:buSzPts val="2800"/>
              <a:buNone/>
              <a:defRPr b="1" sz="2800">
                <a:solidFill>
                  <a:srgbClr val="FFFFFF"/>
                </a:solidFill>
              </a:defRPr>
            </a:lvl5pPr>
            <a:lvl6pPr lvl="5" rtl="0" algn="l">
              <a:lnSpc>
                <a:spcPct val="100000"/>
              </a:lnSpc>
              <a:spcBef>
                <a:spcPts val="0"/>
              </a:spcBef>
              <a:spcAft>
                <a:spcPts val="0"/>
              </a:spcAft>
              <a:buClr>
                <a:srgbClr val="FFFFFF"/>
              </a:buClr>
              <a:buSzPts val="2800"/>
              <a:buNone/>
              <a:defRPr b="1" sz="2800">
                <a:solidFill>
                  <a:srgbClr val="FFFFFF"/>
                </a:solidFill>
              </a:defRPr>
            </a:lvl6pPr>
            <a:lvl7pPr lvl="6" rtl="0" algn="l">
              <a:lnSpc>
                <a:spcPct val="100000"/>
              </a:lnSpc>
              <a:spcBef>
                <a:spcPts val="0"/>
              </a:spcBef>
              <a:spcAft>
                <a:spcPts val="0"/>
              </a:spcAft>
              <a:buClr>
                <a:srgbClr val="FFFFFF"/>
              </a:buClr>
              <a:buSzPts val="2800"/>
              <a:buNone/>
              <a:defRPr b="1" sz="2800">
                <a:solidFill>
                  <a:srgbClr val="FFFFFF"/>
                </a:solidFill>
              </a:defRPr>
            </a:lvl7pPr>
            <a:lvl8pPr lvl="7" rtl="0" algn="l">
              <a:lnSpc>
                <a:spcPct val="100000"/>
              </a:lnSpc>
              <a:spcBef>
                <a:spcPts val="0"/>
              </a:spcBef>
              <a:spcAft>
                <a:spcPts val="0"/>
              </a:spcAft>
              <a:buClr>
                <a:srgbClr val="FFFFFF"/>
              </a:buClr>
              <a:buSzPts val="2800"/>
              <a:buNone/>
              <a:defRPr b="1" sz="2800">
                <a:solidFill>
                  <a:srgbClr val="FFFFFF"/>
                </a:solidFill>
              </a:defRPr>
            </a:lvl8pPr>
            <a:lvl9pPr lvl="8" rtl="0" algn="l">
              <a:lnSpc>
                <a:spcPct val="100000"/>
              </a:lnSpc>
              <a:spcBef>
                <a:spcPts val="0"/>
              </a:spcBef>
              <a:spcAft>
                <a:spcPts val="0"/>
              </a:spcAft>
              <a:buClr>
                <a:srgbClr val="FFFFFF"/>
              </a:buClr>
              <a:buSzPts val="2800"/>
              <a:buNone/>
              <a:defRPr b="1" sz="2800">
                <a:solidFill>
                  <a:srgbClr val="FFFFFF"/>
                </a:solidFill>
              </a:defRPr>
            </a:lvl9pPr>
          </a:lstStyle>
          <a:p/>
        </p:txBody>
      </p:sp>
      <p:sp>
        <p:nvSpPr>
          <p:cNvPr id="126" name="Google Shape;126;p24"/>
          <p:cNvSpPr txBox="1"/>
          <p:nvPr>
            <p:ph idx="1" type="body"/>
          </p:nvPr>
        </p:nvSpPr>
        <p:spPr>
          <a:xfrm>
            <a:off x="3539325" y="593900"/>
            <a:ext cx="5090400" cy="4011600"/>
          </a:xfrm>
          <a:prstGeom prst="rect">
            <a:avLst/>
          </a:prstGeom>
          <a:noFill/>
        </p:spPr>
        <p:txBody>
          <a:bodyPr anchorCtr="0" anchor="t" bIns="91425" lIns="91425" spcFirstLastPara="1" rIns="91425" wrap="square" tIns="91425"/>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127" name="Google Shape;127;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4">
  <p:cSld name="AUTOLAYOUT_15">
    <p:bg>
      <p:bgPr>
        <a:solidFill>
          <a:srgbClr val="FFFFFF"/>
        </a:solidFill>
      </p:bgPr>
    </p:bg>
    <p:spTree>
      <p:nvGrpSpPr>
        <p:cNvPr id="128" name="Shape 128"/>
        <p:cNvGrpSpPr/>
        <p:nvPr/>
      </p:nvGrpSpPr>
      <p:grpSpPr>
        <a:xfrm>
          <a:off x="0" y="0"/>
          <a:ext cx="0" cy="0"/>
          <a:chOff x="0" y="0"/>
          <a:chExt cx="0" cy="0"/>
        </a:xfrm>
      </p:grpSpPr>
      <p:sp>
        <p:nvSpPr>
          <p:cNvPr id="129" name="Google Shape;129;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5">
  <p:cSld name="AUTOLAYOUT_18">
    <p:bg>
      <p:bgPr>
        <a:solidFill>
          <a:srgbClr val="FFFFFF"/>
        </a:solidFill>
      </p:bgPr>
    </p:bg>
    <p:spTree>
      <p:nvGrpSpPr>
        <p:cNvPr id="131" name="Shape 131"/>
        <p:cNvGrpSpPr/>
        <p:nvPr/>
      </p:nvGrpSpPr>
      <p:grpSpPr>
        <a:xfrm>
          <a:off x="0" y="0"/>
          <a:ext cx="0" cy="0"/>
          <a:chOff x="0" y="0"/>
          <a:chExt cx="0" cy="0"/>
        </a:xfrm>
      </p:grpSpPr>
      <p:sp>
        <p:nvSpPr>
          <p:cNvPr id="132" name="Google Shape;132;p26"/>
          <p:cNvSpPr/>
          <p:nvPr/>
        </p:nvSpPr>
        <p:spPr>
          <a:xfrm>
            <a:off x="0" y="0"/>
            <a:ext cx="9144000" cy="5143500"/>
          </a:xfrm>
          <a:prstGeom prst="rect">
            <a:avLst/>
          </a:prstGeom>
          <a:solidFill>
            <a:srgbClr val="D9D9D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txBox="1"/>
          <p:nvPr>
            <p:ph type="title"/>
          </p:nvPr>
        </p:nvSpPr>
        <p:spPr>
          <a:xfrm>
            <a:off x="811650" y="799739"/>
            <a:ext cx="6458400" cy="14799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600"/>
              <a:buNone/>
              <a:defRPr b="1" sz="3600">
                <a:solidFill>
                  <a:srgbClr val="D9D9D9"/>
                </a:solidFill>
              </a:defRPr>
            </a:lvl1pPr>
            <a:lvl2pPr lvl="1" rtl="0" algn="l">
              <a:lnSpc>
                <a:spcPct val="100000"/>
              </a:lnSpc>
              <a:spcBef>
                <a:spcPts val="0"/>
              </a:spcBef>
              <a:spcAft>
                <a:spcPts val="0"/>
              </a:spcAft>
              <a:buClr>
                <a:schemeClr val="dk1"/>
              </a:buClr>
              <a:buSzPts val="3600"/>
              <a:buNone/>
              <a:defRPr b="1" sz="3600">
                <a:solidFill>
                  <a:srgbClr val="D9D9D9"/>
                </a:solidFill>
              </a:defRPr>
            </a:lvl2pPr>
            <a:lvl3pPr lvl="2" rtl="0" algn="l">
              <a:lnSpc>
                <a:spcPct val="100000"/>
              </a:lnSpc>
              <a:spcBef>
                <a:spcPts val="0"/>
              </a:spcBef>
              <a:spcAft>
                <a:spcPts val="0"/>
              </a:spcAft>
              <a:buClr>
                <a:schemeClr val="dk1"/>
              </a:buClr>
              <a:buSzPts val="3600"/>
              <a:buNone/>
              <a:defRPr b="1" sz="3600">
                <a:solidFill>
                  <a:srgbClr val="D9D9D9"/>
                </a:solidFill>
              </a:defRPr>
            </a:lvl3pPr>
            <a:lvl4pPr lvl="3" rtl="0" algn="l">
              <a:lnSpc>
                <a:spcPct val="100000"/>
              </a:lnSpc>
              <a:spcBef>
                <a:spcPts val="0"/>
              </a:spcBef>
              <a:spcAft>
                <a:spcPts val="0"/>
              </a:spcAft>
              <a:buClr>
                <a:schemeClr val="dk1"/>
              </a:buClr>
              <a:buSzPts val="3600"/>
              <a:buNone/>
              <a:defRPr b="1" sz="3600">
                <a:solidFill>
                  <a:srgbClr val="D9D9D9"/>
                </a:solidFill>
              </a:defRPr>
            </a:lvl4pPr>
            <a:lvl5pPr lvl="4" rtl="0" algn="l">
              <a:lnSpc>
                <a:spcPct val="100000"/>
              </a:lnSpc>
              <a:spcBef>
                <a:spcPts val="0"/>
              </a:spcBef>
              <a:spcAft>
                <a:spcPts val="0"/>
              </a:spcAft>
              <a:buClr>
                <a:schemeClr val="dk1"/>
              </a:buClr>
              <a:buSzPts val="3600"/>
              <a:buNone/>
              <a:defRPr b="1" sz="3600">
                <a:solidFill>
                  <a:srgbClr val="D9D9D9"/>
                </a:solidFill>
              </a:defRPr>
            </a:lvl5pPr>
            <a:lvl6pPr lvl="5" rtl="0" algn="l">
              <a:lnSpc>
                <a:spcPct val="100000"/>
              </a:lnSpc>
              <a:spcBef>
                <a:spcPts val="0"/>
              </a:spcBef>
              <a:spcAft>
                <a:spcPts val="0"/>
              </a:spcAft>
              <a:buClr>
                <a:schemeClr val="dk1"/>
              </a:buClr>
              <a:buSzPts val="3600"/>
              <a:buNone/>
              <a:defRPr b="1" sz="3600">
                <a:solidFill>
                  <a:srgbClr val="D9D9D9"/>
                </a:solidFill>
              </a:defRPr>
            </a:lvl6pPr>
            <a:lvl7pPr lvl="6" rtl="0" algn="l">
              <a:lnSpc>
                <a:spcPct val="100000"/>
              </a:lnSpc>
              <a:spcBef>
                <a:spcPts val="0"/>
              </a:spcBef>
              <a:spcAft>
                <a:spcPts val="0"/>
              </a:spcAft>
              <a:buClr>
                <a:schemeClr val="dk1"/>
              </a:buClr>
              <a:buSzPts val="3600"/>
              <a:buNone/>
              <a:defRPr b="1" sz="3600">
                <a:solidFill>
                  <a:srgbClr val="D9D9D9"/>
                </a:solidFill>
              </a:defRPr>
            </a:lvl7pPr>
            <a:lvl8pPr lvl="7" rtl="0" algn="l">
              <a:lnSpc>
                <a:spcPct val="100000"/>
              </a:lnSpc>
              <a:spcBef>
                <a:spcPts val="0"/>
              </a:spcBef>
              <a:spcAft>
                <a:spcPts val="0"/>
              </a:spcAft>
              <a:buClr>
                <a:schemeClr val="dk1"/>
              </a:buClr>
              <a:buSzPts val="3600"/>
              <a:buNone/>
              <a:defRPr b="1" sz="3600">
                <a:solidFill>
                  <a:srgbClr val="D9D9D9"/>
                </a:solidFill>
              </a:defRPr>
            </a:lvl8pPr>
            <a:lvl9pPr lvl="8" rtl="0" algn="l">
              <a:lnSpc>
                <a:spcPct val="100000"/>
              </a:lnSpc>
              <a:spcBef>
                <a:spcPts val="0"/>
              </a:spcBef>
              <a:spcAft>
                <a:spcPts val="0"/>
              </a:spcAft>
              <a:buClr>
                <a:schemeClr val="dk1"/>
              </a:buClr>
              <a:buSzPts val="3600"/>
              <a:buNone/>
              <a:defRPr b="1" sz="3600">
                <a:solidFill>
                  <a:srgbClr val="D9D9D9"/>
                </a:solidFill>
              </a:defRPr>
            </a:lvl9pPr>
          </a:lstStyle>
          <a:p/>
        </p:txBody>
      </p:sp>
      <p:sp>
        <p:nvSpPr>
          <p:cNvPr id="135" name="Google Shape;135;p26"/>
          <p:cNvSpPr txBox="1"/>
          <p:nvPr>
            <p:ph idx="1" type="body"/>
          </p:nvPr>
        </p:nvSpPr>
        <p:spPr>
          <a:xfrm>
            <a:off x="811650" y="2432039"/>
            <a:ext cx="6458400" cy="2037600"/>
          </a:xfrm>
          <a:prstGeom prst="rect">
            <a:avLst/>
          </a:prstGeom>
          <a:noFill/>
        </p:spPr>
        <p:txBody>
          <a:bodyPr anchorCtr="0" anchor="t"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6" name="Google Shape;136;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bg>
      <p:bgPr>
        <a:solidFill>
          <a:srgbClr val="FFFFFF"/>
        </a:solidFill>
      </p:bgPr>
    </p:bg>
    <p:spTree>
      <p:nvGrpSpPr>
        <p:cNvPr id="137" name="Shape 137"/>
        <p:cNvGrpSpPr/>
        <p:nvPr/>
      </p:nvGrpSpPr>
      <p:grpSpPr>
        <a:xfrm>
          <a:off x="0" y="0"/>
          <a:ext cx="0" cy="0"/>
          <a:chOff x="0" y="0"/>
          <a:chExt cx="0" cy="0"/>
        </a:xfrm>
      </p:grpSpPr>
      <p:sp>
        <p:nvSpPr>
          <p:cNvPr id="138" name="Google Shape;138;p2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p:nvPr/>
        </p:nvSpPr>
        <p:spPr>
          <a:xfrm>
            <a:off x="0" y="0"/>
            <a:ext cx="4583400" cy="5143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txBox="1"/>
          <p:nvPr>
            <p:ph type="title"/>
          </p:nvPr>
        </p:nvSpPr>
        <p:spPr>
          <a:xfrm>
            <a:off x="363750" y="554850"/>
            <a:ext cx="3855900" cy="4033800"/>
          </a:xfrm>
          <a:prstGeom prst="rect">
            <a:avLst/>
          </a:prstGeom>
          <a:noFill/>
        </p:spPr>
        <p:txBody>
          <a:bodyPr anchorCtr="0" anchor="ctr" bIns="91425" lIns="91425" spcFirstLastPara="1" rIns="91425" wrap="square" tIns="91425"/>
          <a:lstStyle>
            <a:lvl1pPr lvl="0" rtl="0" algn="ctr">
              <a:lnSpc>
                <a:spcPct val="100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Clr>
                <a:schemeClr val="lt1"/>
              </a:buClr>
              <a:buSzPts val="3600"/>
              <a:buNone/>
              <a:defRPr sz="3600">
                <a:solidFill>
                  <a:schemeClr val="lt1"/>
                </a:solidFill>
              </a:defRPr>
            </a:lvl2pPr>
            <a:lvl3pPr lvl="2" rtl="0" algn="ctr">
              <a:lnSpc>
                <a:spcPct val="100000"/>
              </a:lnSpc>
              <a:spcBef>
                <a:spcPts val="0"/>
              </a:spcBef>
              <a:spcAft>
                <a:spcPts val="0"/>
              </a:spcAft>
              <a:buClr>
                <a:schemeClr val="lt1"/>
              </a:buClr>
              <a:buSzPts val="3600"/>
              <a:buNone/>
              <a:defRPr sz="3600">
                <a:solidFill>
                  <a:schemeClr val="lt1"/>
                </a:solidFill>
              </a:defRPr>
            </a:lvl3pPr>
            <a:lvl4pPr lvl="3" rtl="0" algn="ctr">
              <a:lnSpc>
                <a:spcPct val="100000"/>
              </a:lnSpc>
              <a:spcBef>
                <a:spcPts val="0"/>
              </a:spcBef>
              <a:spcAft>
                <a:spcPts val="0"/>
              </a:spcAft>
              <a:buClr>
                <a:schemeClr val="lt1"/>
              </a:buClr>
              <a:buSzPts val="3600"/>
              <a:buNone/>
              <a:defRPr sz="3600">
                <a:solidFill>
                  <a:schemeClr val="lt1"/>
                </a:solidFill>
              </a:defRPr>
            </a:lvl4pPr>
            <a:lvl5pPr lvl="4" rtl="0" algn="ctr">
              <a:lnSpc>
                <a:spcPct val="100000"/>
              </a:lnSpc>
              <a:spcBef>
                <a:spcPts val="0"/>
              </a:spcBef>
              <a:spcAft>
                <a:spcPts val="0"/>
              </a:spcAft>
              <a:buClr>
                <a:schemeClr val="lt1"/>
              </a:buClr>
              <a:buSzPts val="3600"/>
              <a:buNone/>
              <a:defRPr sz="3600">
                <a:solidFill>
                  <a:schemeClr val="lt1"/>
                </a:solidFill>
              </a:defRPr>
            </a:lvl5pPr>
            <a:lvl6pPr lvl="5" rtl="0" algn="ctr">
              <a:lnSpc>
                <a:spcPct val="100000"/>
              </a:lnSpc>
              <a:spcBef>
                <a:spcPts val="0"/>
              </a:spcBef>
              <a:spcAft>
                <a:spcPts val="0"/>
              </a:spcAft>
              <a:buClr>
                <a:schemeClr val="lt1"/>
              </a:buClr>
              <a:buSzPts val="3600"/>
              <a:buNone/>
              <a:defRPr sz="3600">
                <a:solidFill>
                  <a:schemeClr val="lt1"/>
                </a:solidFill>
              </a:defRPr>
            </a:lvl6pPr>
            <a:lvl7pPr lvl="6" rtl="0" algn="ctr">
              <a:lnSpc>
                <a:spcPct val="100000"/>
              </a:lnSpc>
              <a:spcBef>
                <a:spcPts val="0"/>
              </a:spcBef>
              <a:spcAft>
                <a:spcPts val="0"/>
              </a:spcAft>
              <a:buClr>
                <a:schemeClr val="lt1"/>
              </a:buClr>
              <a:buSzPts val="3600"/>
              <a:buNone/>
              <a:defRPr sz="3600">
                <a:solidFill>
                  <a:schemeClr val="lt1"/>
                </a:solidFill>
              </a:defRPr>
            </a:lvl7pPr>
            <a:lvl8pPr lvl="7" rtl="0" algn="ctr">
              <a:lnSpc>
                <a:spcPct val="100000"/>
              </a:lnSpc>
              <a:spcBef>
                <a:spcPts val="0"/>
              </a:spcBef>
              <a:spcAft>
                <a:spcPts val="0"/>
              </a:spcAft>
              <a:buClr>
                <a:schemeClr val="lt1"/>
              </a:buClr>
              <a:buSzPts val="3600"/>
              <a:buNone/>
              <a:defRPr sz="3600">
                <a:solidFill>
                  <a:schemeClr val="lt1"/>
                </a:solidFill>
              </a:defRPr>
            </a:lvl8pPr>
            <a:lvl9pPr lvl="8" rtl="0" algn="ctr">
              <a:lnSpc>
                <a:spcPct val="100000"/>
              </a:lnSpc>
              <a:spcBef>
                <a:spcPts val="0"/>
              </a:spcBef>
              <a:spcAft>
                <a:spcPts val="0"/>
              </a:spcAft>
              <a:buClr>
                <a:schemeClr val="lt1"/>
              </a:buClr>
              <a:buSzPts val="3600"/>
              <a:buNone/>
              <a:defRPr sz="3600">
                <a:solidFill>
                  <a:schemeClr val="lt1"/>
                </a:solidFill>
              </a:defRPr>
            </a:lvl9pPr>
          </a:lstStyle>
          <a:p/>
        </p:txBody>
      </p:sp>
      <p:sp>
        <p:nvSpPr>
          <p:cNvPr id="141" name="Google Shape;141;p27"/>
          <p:cNvSpPr txBox="1"/>
          <p:nvPr>
            <p:ph idx="1" type="body"/>
          </p:nvPr>
        </p:nvSpPr>
        <p:spPr>
          <a:xfrm>
            <a:off x="4947374" y="554850"/>
            <a:ext cx="3855900" cy="4033800"/>
          </a:xfrm>
          <a:prstGeom prst="rect">
            <a:avLst/>
          </a:prstGeom>
          <a:noFill/>
        </p:spPr>
        <p:txBody>
          <a:bodyPr anchorCtr="0" anchor="ctr"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42" name="Google Shape;142;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143" name="Shape 143"/>
        <p:cNvGrpSpPr/>
        <p:nvPr/>
      </p:nvGrpSpPr>
      <p:grpSpPr>
        <a:xfrm>
          <a:off x="0" y="0"/>
          <a:ext cx="0" cy="0"/>
          <a:chOff x="0" y="0"/>
          <a:chExt cx="0" cy="0"/>
        </a:xfrm>
      </p:grpSpPr>
      <p:sp>
        <p:nvSpPr>
          <p:cNvPr id="144" name="Google Shape;144;p28"/>
          <p:cNvSpPr/>
          <p:nvPr/>
        </p:nvSpPr>
        <p:spPr>
          <a:xfrm>
            <a:off x="0" y="0"/>
            <a:ext cx="9144000" cy="5143500"/>
          </a:xfrm>
          <a:prstGeom prst="rect">
            <a:avLst/>
          </a:prstGeom>
          <a:solidFill>
            <a:srgbClr val="D9D9D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txBox="1"/>
          <p:nvPr>
            <p:ph type="title"/>
          </p:nvPr>
        </p:nvSpPr>
        <p:spPr>
          <a:xfrm>
            <a:off x="811650" y="799739"/>
            <a:ext cx="6458400" cy="14799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600"/>
              <a:buNone/>
              <a:defRPr b="1" sz="3600">
                <a:solidFill>
                  <a:srgbClr val="D9D9D9"/>
                </a:solidFill>
              </a:defRPr>
            </a:lvl1pPr>
            <a:lvl2pPr lvl="1" rtl="0" algn="l">
              <a:lnSpc>
                <a:spcPct val="100000"/>
              </a:lnSpc>
              <a:spcBef>
                <a:spcPts val="0"/>
              </a:spcBef>
              <a:spcAft>
                <a:spcPts val="0"/>
              </a:spcAft>
              <a:buClr>
                <a:schemeClr val="dk1"/>
              </a:buClr>
              <a:buSzPts val="3600"/>
              <a:buNone/>
              <a:defRPr b="1" sz="3600">
                <a:solidFill>
                  <a:srgbClr val="D9D9D9"/>
                </a:solidFill>
              </a:defRPr>
            </a:lvl2pPr>
            <a:lvl3pPr lvl="2" rtl="0" algn="l">
              <a:lnSpc>
                <a:spcPct val="100000"/>
              </a:lnSpc>
              <a:spcBef>
                <a:spcPts val="0"/>
              </a:spcBef>
              <a:spcAft>
                <a:spcPts val="0"/>
              </a:spcAft>
              <a:buClr>
                <a:schemeClr val="dk1"/>
              </a:buClr>
              <a:buSzPts val="3600"/>
              <a:buNone/>
              <a:defRPr b="1" sz="3600">
                <a:solidFill>
                  <a:srgbClr val="D9D9D9"/>
                </a:solidFill>
              </a:defRPr>
            </a:lvl3pPr>
            <a:lvl4pPr lvl="3" rtl="0" algn="l">
              <a:lnSpc>
                <a:spcPct val="100000"/>
              </a:lnSpc>
              <a:spcBef>
                <a:spcPts val="0"/>
              </a:spcBef>
              <a:spcAft>
                <a:spcPts val="0"/>
              </a:spcAft>
              <a:buClr>
                <a:schemeClr val="dk1"/>
              </a:buClr>
              <a:buSzPts val="3600"/>
              <a:buNone/>
              <a:defRPr b="1" sz="3600">
                <a:solidFill>
                  <a:srgbClr val="D9D9D9"/>
                </a:solidFill>
              </a:defRPr>
            </a:lvl4pPr>
            <a:lvl5pPr lvl="4" rtl="0" algn="l">
              <a:lnSpc>
                <a:spcPct val="100000"/>
              </a:lnSpc>
              <a:spcBef>
                <a:spcPts val="0"/>
              </a:spcBef>
              <a:spcAft>
                <a:spcPts val="0"/>
              </a:spcAft>
              <a:buClr>
                <a:schemeClr val="dk1"/>
              </a:buClr>
              <a:buSzPts val="3600"/>
              <a:buNone/>
              <a:defRPr b="1" sz="3600">
                <a:solidFill>
                  <a:srgbClr val="D9D9D9"/>
                </a:solidFill>
              </a:defRPr>
            </a:lvl5pPr>
            <a:lvl6pPr lvl="5" rtl="0" algn="l">
              <a:lnSpc>
                <a:spcPct val="100000"/>
              </a:lnSpc>
              <a:spcBef>
                <a:spcPts val="0"/>
              </a:spcBef>
              <a:spcAft>
                <a:spcPts val="0"/>
              </a:spcAft>
              <a:buClr>
                <a:schemeClr val="dk1"/>
              </a:buClr>
              <a:buSzPts val="3600"/>
              <a:buNone/>
              <a:defRPr b="1" sz="3600">
                <a:solidFill>
                  <a:srgbClr val="D9D9D9"/>
                </a:solidFill>
              </a:defRPr>
            </a:lvl6pPr>
            <a:lvl7pPr lvl="6" rtl="0" algn="l">
              <a:lnSpc>
                <a:spcPct val="100000"/>
              </a:lnSpc>
              <a:spcBef>
                <a:spcPts val="0"/>
              </a:spcBef>
              <a:spcAft>
                <a:spcPts val="0"/>
              </a:spcAft>
              <a:buClr>
                <a:schemeClr val="dk1"/>
              </a:buClr>
              <a:buSzPts val="3600"/>
              <a:buNone/>
              <a:defRPr b="1" sz="3600">
                <a:solidFill>
                  <a:srgbClr val="D9D9D9"/>
                </a:solidFill>
              </a:defRPr>
            </a:lvl7pPr>
            <a:lvl8pPr lvl="7" rtl="0" algn="l">
              <a:lnSpc>
                <a:spcPct val="100000"/>
              </a:lnSpc>
              <a:spcBef>
                <a:spcPts val="0"/>
              </a:spcBef>
              <a:spcAft>
                <a:spcPts val="0"/>
              </a:spcAft>
              <a:buClr>
                <a:schemeClr val="dk1"/>
              </a:buClr>
              <a:buSzPts val="3600"/>
              <a:buNone/>
              <a:defRPr b="1" sz="3600">
                <a:solidFill>
                  <a:srgbClr val="D9D9D9"/>
                </a:solidFill>
              </a:defRPr>
            </a:lvl8pPr>
            <a:lvl9pPr lvl="8" rtl="0" algn="l">
              <a:lnSpc>
                <a:spcPct val="100000"/>
              </a:lnSpc>
              <a:spcBef>
                <a:spcPts val="0"/>
              </a:spcBef>
              <a:spcAft>
                <a:spcPts val="0"/>
              </a:spcAft>
              <a:buClr>
                <a:schemeClr val="dk1"/>
              </a:buClr>
              <a:buSzPts val="3600"/>
              <a:buNone/>
              <a:defRPr b="1" sz="3600">
                <a:solidFill>
                  <a:srgbClr val="D9D9D9"/>
                </a:solidFill>
              </a:defRPr>
            </a:lvl9pPr>
          </a:lstStyle>
          <a:p/>
        </p:txBody>
      </p:sp>
      <p:sp>
        <p:nvSpPr>
          <p:cNvPr id="147" name="Google Shape;147;p28"/>
          <p:cNvSpPr txBox="1"/>
          <p:nvPr>
            <p:ph idx="1" type="body"/>
          </p:nvPr>
        </p:nvSpPr>
        <p:spPr>
          <a:xfrm>
            <a:off x="811650" y="2432039"/>
            <a:ext cx="6458400" cy="2037600"/>
          </a:xfrm>
          <a:prstGeom prst="rect">
            <a:avLst/>
          </a:prstGeom>
          <a:noFill/>
        </p:spPr>
        <p:txBody>
          <a:bodyPr anchorCtr="0" anchor="t"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48" name="Google Shape;148;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bg>
      <p:bgPr>
        <a:solidFill>
          <a:srgbClr val="FFFFFF"/>
        </a:solidFill>
      </p:bgPr>
    </p:bg>
    <p:spTree>
      <p:nvGrpSpPr>
        <p:cNvPr id="149" name="Shape 149"/>
        <p:cNvGrpSpPr/>
        <p:nvPr/>
      </p:nvGrpSpPr>
      <p:grpSpPr>
        <a:xfrm>
          <a:off x="0" y="0"/>
          <a:ext cx="0" cy="0"/>
          <a:chOff x="0" y="0"/>
          <a:chExt cx="0" cy="0"/>
        </a:xfrm>
      </p:grpSpPr>
      <p:sp>
        <p:nvSpPr>
          <p:cNvPr id="150" name="Google Shape;150;p2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9"/>
          <p:cNvSpPr/>
          <p:nvPr/>
        </p:nvSpPr>
        <p:spPr>
          <a:xfrm rot="5400000">
            <a:off x="-47550"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9"/>
          <p:cNvSpPr/>
          <p:nvPr/>
        </p:nvSpPr>
        <p:spPr>
          <a:xfrm rot="5400000">
            <a:off x="-47550" y="47550"/>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p:cNvSpPr/>
          <p:nvPr/>
        </p:nvSpPr>
        <p:spPr>
          <a:xfrm rot="-5400000">
            <a:off x="-47416" y="47628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rot="5400000">
            <a:off x="1476378"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rot="-5400000">
            <a:off x="1690750" y="4548000"/>
            <a:ext cx="428700" cy="762000"/>
          </a:xfrm>
          <a:prstGeom prst="rtTriangl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9"/>
          <p:cNvSpPr/>
          <p:nvPr/>
        </p:nvSpPr>
        <p:spPr>
          <a:xfrm rot="-5400000">
            <a:off x="1476512" y="47628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9"/>
          <p:cNvSpPr/>
          <p:nvPr/>
        </p:nvSpPr>
        <p:spPr>
          <a:xfrm flipH="1" rot="-5400000">
            <a:off x="714548" y="176194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p:nvPr/>
        </p:nvSpPr>
        <p:spPr>
          <a:xfrm rot="5400000">
            <a:off x="-47550" y="90479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9"/>
          <p:cNvSpPr/>
          <p:nvPr/>
        </p:nvSpPr>
        <p:spPr>
          <a:xfrm rot="-5400000">
            <a:off x="1476512"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9"/>
          <p:cNvSpPr/>
          <p:nvPr/>
        </p:nvSpPr>
        <p:spPr>
          <a:xfrm flipH="1" rot="-5400000">
            <a:off x="714548" y="4755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p:nvPr/>
        </p:nvSpPr>
        <p:spPr>
          <a:xfrm flipH="1" rot="-5400000">
            <a:off x="714548" y="904795"/>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9"/>
          <p:cNvSpPr/>
          <p:nvPr/>
        </p:nvSpPr>
        <p:spPr>
          <a:xfrm rot="-5400000">
            <a:off x="166784" y="4548000"/>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9"/>
          <p:cNvSpPr/>
          <p:nvPr/>
        </p:nvSpPr>
        <p:spPr>
          <a:xfrm flipH="1" rot="-5400000">
            <a:off x="166707"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p:nvPr/>
        </p:nvSpPr>
        <p:spPr>
          <a:xfrm flipH="1" rot="-5400000">
            <a:off x="1690635"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p:nvPr/>
        </p:nvSpPr>
        <p:spPr>
          <a:xfrm flipH="1" rot="5400000">
            <a:off x="714337" y="47628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p:nvPr/>
        </p:nvSpPr>
        <p:spPr>
          <a:xfrm flipH="1" rot="5400000">
            <a:off x="714337"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p:nvPr/>
        </p:nvSpPr>
        <p:spPr>
          <a:xfrm rot="-5400000">
            <a:off x="-47416" y="133352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rot="5400000">
            <a:off x="1476378" y="475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p:nvPr/>
        </p:nvSpPr>
        <p:spPr>
          <a:xfrm rot="5400000">
            <a:off x="1476378" y="90479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9"/>
          <p:cNvSpPr/>
          <p:nvPr/>
        </p:nvSpPr>
        <p:spPr>
          <a:xfrm flipH="1" rot="5400000">
            <a:off x="928614" y="4548000"/>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
          <p:cNvSpPr/>
          <p:nvPr/>
        </p:nvSpPr>
        <p:spPr>
          <a:xfrm rot="5400000">
            <a:off x="928614" y="-166445"/>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9"/>
          <p:cNvSpPr/>
          <p:nvPr/>
        </p:nvSpPr>
        <p:spPr>
          <a:xfrm rot="5400000">
            <a:off x="-47550"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9"/>
          <p:cNvSpPr/>
          <p:nvPr/>
        </p:nvSpPr>
        <p:spPr>
          <a:xfrm rot="-5400000">
            <a:off x="-47416" y="219070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p:nvPr/>
        </p:nvSpPr>
        <p:spPr>
          <a:xfrm rot="5400000">
            <a:off x="1476378"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p:nvPr/>
        </p:nvSpPr>
        <p:spPr>
          <a:xfrm rot="-5400000">
            <a:off x="1476512" y="219070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p:nvPr/>
        </p:nvSpPr>
        <p:spPr>
          <a:xfrm flipH="1" rot="-5400000">
            <a:off x="714548" y="347636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p:nvPr/>
        </p:nvSpPr>
        <p:spPr>
          <a:xfrm rot="5400000">
            <a:off x="-47550" y="261922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9"/>
          <p:cNvSpPr/>
          <p:nvPr/>
        </p:nvSpPr>
        <p:spPr>
          <a:xfrm rot="-5400000">
            <a:off x="1476512"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p:nvPr/>
        </p:nvSpPr>
        <p:spPr>
          <a:xfrm flipH="1" rot="-5400000">
            <a:off x="714548" y="261922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9"/>
          <p:cNvSpPr/>
          <p:nvPr/>
        </p:nvSpPr>
        <p:spPr>
          <a:xfrm flipH="1" rot="5400000">
            <a:off x="714337" y="219070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9"/>
          <p:cNvSpPr/>
          <p:nvPr/>
        </p:nvSpPr>
        <p:spPr>
          <a:xfrm flipH="1" rot="5400000">
            <a:off x="714337"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9"/>
          <p:cNvSpPr/>
          <p:nvPr/>
        </p:nvSpPr>
        <p:spPr>
          <a:xfrm rot="-5400000">
            <a:off x="-47416" y="30479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p:nvPr/>
        </p:nvSpPr>
        <p:spPr>
          <a:xfrm rot="5400000">
            <a:off x="1476378" y="2619221"/>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p:nvPr/>
        </p:nvSpPr>
        <p:spPr>
          <a:xfrm rot="-5400000">
            <a:off x="-47416" y="390532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rot="-5400000">
            <a:off x="1476512" y="390532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rot="5400000">
            <a:off x="-47550" y="433384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flipH="1" rot="-5400000">
            <a:off x="714548" y="433384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flipH="1" rot="5400000">
            <a:off x="714337" y="390532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rot="5400000">
            <a:off x="1476416" y="4333549"/>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type="title"/>
          </p:nvPr>
        </p:nvSpPr>
        <p:spPr>
          <a:xfrm>
            <a:off x="2894475" y="450971"/>
            <a:ext cx="5740800" cy="14427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None/>
              <a:defRPr b="1" sz="3600">
                <a:solidFill>
                  <a:srgbClr val="212121"/>
                </a:solidFill>
              </a:defRPr>
            </a:lvl1pPr>
            <a:lvl2pPr lvl="1" rtl="0" algn="l">
              <a:lnSpc>
                <a:spcPct val="100000"/>
              </a:lnSpc>
              <a:spcBef>
                <a:spcPts val="0"/>
              </a:spcBef>
              <a:spcAft>
                <a:spcPts val="0"/>
              </a:spcAft>
              <a:buNone/>
              <a:defRPr b="1" sz="3600">
                <a:solidFill>
                  <a:srgbClr val="212121"/>
                </a:solidFill>
              </a:defRPr>
            </a:lvl2pPr>
            <a:lvl3pPr lvl="2" rtl="0" algn="l">
              <a:lnSpc>
                <a:spcPct val="100000"/>
              </a:lnSpc>
              <a:spcBef>
                <a:spcPts val="0"/>
              </a:spcBef>
              <a:spcAft>
                <a:spcPts val="0"/>
              </a:spcAft>
              <a:buNone/>
              <a:defRPr b="1" sz="3600">
                <a:solidFill>
                  <a:srgbClr val="212121"/>
                </a:solidFill>
              </a:defRPr>
            </a:lvl3pPr>
            <a:lvl4pPr lvl="3" rtl="0" algn="l">
              <a:lnSpc>
                <a:spcPct val="100000"/>
              </a:lnSpc>
              <a:spcBef>
                <a:spcPts val="0"/>
              </a:spcBef>
              <a:spcAft>
                <a:spcPts val="0"/>
              </a:spcAft>
              <a:buNone/>
              <a:defRPr b="1" sz="3600">
                <a:solidFill>
                  <a:srgbClr val="212121"/>
                </a:solidFill>
              </a:defRPr>
            </a:lvl4pPr>
            <a:lvl5pPr lvl="4" rtl="0" algn="l">
              <a:lnSpc>
                <a:spcPct val="100000"/>
              </a:lnSpc>
              <a:spcBef>
                <a:spcPts val="0"/>
              </a:spcBef>
              <a:spcAft>
                <a:spcPts val="0"/>
              </a:spcAft>
              <a:buNone/>
              <a:defRPr b="1" sz="3600">
                <a:solidFill>
                  <a:srgbClr val="212121"/>
                </a:solidFill>
              </a:defRPr>
            </a:lvl5pPr>
            <a:lvl6pPr lvl="5" rtl="0" algn="l">
              <a:lnSpc>
                <a:spcPct val="100000"/>
              </a:lnSpc>
              <a:spcBef>
                <a:spcPts val="0"/>
              </a:spcBef>
              <a:spcAft>
                <a:spcPts val="0"/>
              </a:spcAft>
              <a:buNone/>
              <a:defRPr b="1" sz="3600">
                <a:solidFill>
                  <a:srgbClr val="212121"/>
                </a:solidFill>
              </a:defRPr>
            </a:lvl6pPr>
            <a:lvl7pPr lvl="6" rtl="0" algn="l">
              <a:lnSpc>
                <a:spcPct val="100000"/>
              </a:lnSpc>
              <a:spcBef>
                <a:spcPts val="0"/>
              </a:spcBef>
              <a:spcAft>
                <a:spcPts val="0"/>
              </a:spcAft>
              <a:buNone/>
              <a:defRPr b="1" sz="3600">
                <a:solidFill>
                  <a:srgbClr val="212121"/>
                </a:solidFill>
              </a:defRPr>
            </a:lvl7pPr>
            <a:lvl8pPr lvl="7" rtl="0" algn="l">
              <a:lnSpc>
                <a:spcPct val="100000"/>
              </a:lnSpc>
              <a:spcBef>
                <a:spcPts val="0"/>
              </a:spcBef>
              <a:spcAft>
                <a:spcPts val="0"/>
              </a:spcAft>
              <a:buNone/>
              <a:defRPr b="1" sz="3600">
                <a:solidFill>
                  <a:srgbClr val="212121"/>
                </a:solidFill>
              </a:defRPr>
            </a:lvl8pPr>
            <a:lvl9pPr lvl="8" rtl="0" algn="l">
              <a:lnSpc>
                <a:spcPct val="100000"/>
              </a:lnSpc>
              <a:spcBef>
                <a:spcPts val="0"/>
              </a:spcBef>
              <a:spcAft>
                <a:spcPts val="0"/>
              </a:spcAft>
              <a:buNone/>
              <a:defRPr b="1" sz="3600">
                <a:solidFill>
                  <a:srgbClr val="212121"/>
                </a:solidFill>
              </a:defRPr>
            </a:lvl9pPr>
          </a:lstStyle>
          <a:p/>
        </p:txBody>
      </p:sp>
      <p:sp>
        <p:nvSpPr>
          <p:cNvPr id="191" name="Google Shape;191;p29"/>
          <p:cNvSpPr txBox="1"/>
          <p:nvPr>
            <p:ph idx="1" type="body"/>
          </p:nvPr>
        </p:nvSpPr>
        <p:spPr>
          <a:xfrm>
            <a:off x="2894475" y="1938950"/>
            <a:ext cx="5740800" cy="2649000"/>
          </a:xfrm>
          <a:prstGeom prst="rect">
            <a:avLst/>
          </a:prstGeom>
          <a:noFill/>
        </p:spPr>
        <p:txBody>
          <a:bodyPr anchorCtr="0" anchor="t" bIns="91425" lIns="91425" spcFirstLastPara="1" rIns="91425" wrap="square" tIns="91425"/>
          <a:lstStyle>
            <a:lvl1pPr indent="-355600" lvl="0" marL="457200" rtl="0" algn="l">
              <a:lnSpc>
                <a:spcPct val="115000"/>
              </a:lnSpc>
              <a:spcBef>
                <a:spcPts val="0"/>
              </a:spcBef>
              <a:spcAft>
                <a:spcPts val="0"/>
              </a:spcAft>
              <a:buClr>
                <a:srgbClr val="616161"/>
              </a:buClr>
              <a:buSzPts val="2000"/>
              <a:buChar char="●"/>
              <a:defRPr sz="2000">
                <a:solidFill>
                  <a:srgbClr val="616161"/>
                </a:solidFill>
              </a:defRPr>
            </a:lvl1pPr>
            <a:lvl2pPr indent="-330200" lvl="1" marL="914400" rtl="0" algn="l">
              <a:lnSpc>
                <a:spcPct val="115000"/>
              </a:lnSpc>
              <a:spcBef>
                <a:spcPts val="1600"/>
              </a:spcBef>
              <a:spcAft>
                <a:spcPts val="0"/>
              </a:spcAft>
              <a:buClr>
                <a:srgbClr val="616161"/>
              </a:buClr>
              <a:buSzPts val="1600"/>
              <a:buChar char="○"/>
              <a:defRPr sz="1600">
                <a:solidFill>
                  <a:srgbClr val="616161"/>
                </a:solidFill>
              </a:defRPr>
            </a:lvl2pPr>
            <a:lvl3pPr indent="-330200" lvl="2" marL="1371600" rtl="0" algn="l">
              <a:lnSpc>
                <a:spcPct val="115000"/>
              </a:lnSpc>
              <a:spcBef>
                <a:spcPts val="1600"/>
              </a:spcBef>
              <a:spcAft>
                <a:spcPts val="0"/>
              </a:spcAft>
              <a:buClr>
                <a:srgbClr val="616161"/>
              </a:buClr>
              <a:buSzPts val="1600"/>
              <a:buChar char="■"/>
              <a:defRPr sz="1600">
                <a:solidFill>
                  <a:srgbClr val="616161"/>
                </a:solidFill>
              </a:defRPr>
            </a:lvl3pPr>
            <a:lvl4pPr indent="-330200" lvl="3" marL="1828800" rtl="0" algn="l">
              <a:lnSpc>
                <a:spcPct val="115000"/>
              </a:lnSpc>
              <a:spcBef>
                <a:spcPts val="1600"/>
              </a:spcBef>
              <a:spcAft>
                <a:spcPts val="0"/>
              </a:spcAft>
              <a:buClr>
                <a:srgbClr val="616161"/>
              </a:buClr>
              <a:buSzPts val="1600"/>
              <a:buChar char="●"/>
              <a:defRPr sz="1600">
                <a:solidFill>
                  <a:srgbClr val="616161"/>
                </a:solidFill>
              </a:defRPr>
            </a:lvl4pPr>
            <a:lvl5pPr indent="-330200" lvl="4" marL="2286000" rtl="0" algn="l">
              <a:lnSpc>
                <a:spcPct val="115000"/>
              </a:lnSpc>
              <a:spcBef>
                <a:spcPts val="1600"/>
              </a:spcBef>
              <a:spcAft>
                <a:spcPts val="0"/>
              </a:spcAft>
              <a:buClr>
                <a:srgbClr val="616161"/>
              </a:buClr>
              <a:buSzPts val="1600"/>
              <a:buChar char="○"/>
              <a:defRPr sz="1600">
                <a:solidFill>
                  <a:srgbClr val="616161"/>
                </a:solidFill>
              </a:defRPr>
            </a:lvl5pPr>
            <a:lvl6pPr indent="-330200" lvl="5" marL="2743200" rtl="0" algn="l">
              <a:lnSpc>
                <a:spcPct val="115000"/>
              </a:lnSpc>
              <a:spcBef>
                <a:spcPts val="1600"/>
              </a:spcBef>
              <a:spcAft>
                <a:spcPts val="0"/>
              </a:spcAft>
              <a:buClr>
                <a:srgbClr val="616161"/>
              </a:buClr>
              <a:buSzPts val="1600"/>
              <a:buChar char="■"/>
              <a:defRPr sz="1600">
                <a:solidFill>
                  <a:srgbClr val="616161"/>
                </a:solidFill>
              </a:defRPr>
            </a:lvl6pPr>
            <a:lvl7pPr indent="-330200" lvl="6" marL="3200400" rtl="0" algn="l">
              <a:lnSpc>
                <a:spcPct val="115000"/>
              </a:lnSpc>
              <a:spcBef>
                <a:spcPts val="1600"/>
              </a:spcBef>
              <a:spcAft>
                <a:spcPts val="0"/>
              </a:spcAft>
              <a:buClr>
                <a:srgbClr val="616161"/>
              </a:buClr>
              <a:buSzPts val="1600"/>
              <a:buChar char="●"/>
              <a:defRPr sz="1600">
                <a:solidFill>
                  <a:srgbClr val="616161"/>
                </a:solidFill>
              </a:defRPr>
            </a:lvl7pPr>
            <a:lvl8pPr indent="-330200" lvl="7" marL="3657600" rtl="0" algn="l">
              <a:lnSpc>
                <a:spcPct val="115000"/>
              </a:lnSpc>
              <a:spcBef>
                <a:spcPts val="1600"/>
              </a:spcBef>
              <a:spcAft>
                <a:spcPts val="0"/>
              </a:spcAft>
              <a:buClr>
                <a:srgbClr val="616161"/>
              </a:buClr>
              <a:buSzPts val="1600"/>
              <a:buChar char="○"/>
              <a:defRPr sz="1600">
                <a:solidFill>
                  <a:srgbClr val="616161"/>
                </a:solidFill>
              </a:defRPr>
            </a:lvl8pPr>
            <a:lvl9pPr indent="-330200" lvl="8" marL="4114800" rtl="0" algn="l">
              <a:lnSpc>
                <a:spcPct val="115000"/>
              </a:lnSpc>
              <a:spcBef>
                <a:spcPts val="1600"/>
              </a:spcBef>
              <a:spcAft>
                <a:spcPts val="1600"/>
              </a:spcAft>
              <a:buClr>
                <a:srgbClr val="616161"/>
              </a:buClr>
              <a:buSzPts val="1600"/>
              <a:buChar char="■"/>
              <a:defRPr sz="1600">
                <a:solidFill>
                  <a:srgbClr val="616161"/>
                </a:solidFill>
              </a:defRPr>
            </a:lvl9pPr>
          </a:lstStyle>
          <a:p/>
        </p:txBody>
      </p:sp>
      <p:sp>
        <p:nvSpPr>
          <p:cNvPr id="192" name="Google Shape;192;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24">
    <p:bg>
      <p:bgPr>
        <a:solidFill>
          <a:srgbClr val="FFFFFF"/>
        </a:solidFill>
      </p:bgPr>
    </p:bg>
    <p:spTree>
      <p:nvGrpSpPr>
        <p:cNvPr id="193" name="Shape 193"/>
        <p:cNvGrpSpPr/>
        <p:nvPr/>
      </p:nvGrpSpPr>
      <p:grpSpPr>
        <a:xfrm>
          <a:off x="0" y="0"/>
          <a:ext cx="0" cy="0"/>
          <a:chOff x="0" y="0"/>
          <a:chExt cx="0" cy="0"/>
        </a:xfrm>
      </p:grpSpPr>
      <p:sp>
        <p:nvSpPr>
          <p:cNvPr id="194" name="Google Shape;194;p3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p:nvPr/>
        </p:nvSpPr>
        <p:spPr>
          <a:xfrm>
            <a:off x="388425" y="636500"/>
            <a:ext cx="2789700" cy="579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txBox="1"/>
          <p:nvPr>
            <p:ph type="title"/>
          </p:nvPr>
        </p:nvSpPr>
        <p:spPr>
          <a:xfrm>
            <a:off x="308775" y="770525"/>
            <a:ext cx="2866800" cy="37536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99" name="Google Shape;199;p30"/>
          <p:cNvSpPr txBox="1"/>
          <p:nvPr>
            <p:ph idx="1" type="body"/>
          </p:nvPr>
        </p:nvSpPr>
        <p:spPr>
          <a:xfrm>
            <a:off x="4022850" y="770525"/>
            <a:ext cx="4919400" cy="38118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200" name="Google Shape;200;p3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hyperlink" Target="http://www.youtube.com/watch?v=2yrKk2v672k" TargetMode="External"/><Relationship Id="rId4" Type="http://schemas.openxmlformats.org/officeDocument/2006/relationships/image" Target="../media/image9.jpg"/><Relationship Id="rId5" Type="http://schemas.openxmlformats.org/officeDocument/2006/relationships/hyperlink" Target="http://www.youtube.com/watch?v=DzFGKF5zkHk" TargetMode="External"/><Relationship Id="rId6"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hyperlink" Target="http://www.youtube.com/watch?v=HuIYBAW43rk" TargetMode="Externa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31"/>
          <p:cNvPicPr preferRelativeResize="0"/>
          <p:nvPr/>
        </p:nvPicPr>
        <p:blipFill rotWithShape="1">
          <a:blip r:embed="rId3">
            <a:alphaModFix amt="65000"/>
          </a:blip>
          <a:srcRect b="12524" l="0" r="0" t="12524"/>
          <a:stretch/>
        </p:blipFill>
        <p:spPr>
          <a:xfrm>
            <a:off x="0" y="0"/>
            <a:ext cx="9144000" cy="5143499"/>
          </a:xfrm>
          <a:prstGeom prst="rect">
            <a:avLst/>
          </a:prstGeom>
          <a:noFill/>
          <a:ln>
            <a:noFill/>
          </a:ln>
        </p:spPr>
      </p:pic>
      <p:sp>
        <p:nvSpPr>
          <p:cNvPr id="206" name="Google Shape;206;p31"/>
          <p:cNvSpPr txBox="1"/>
          <p:nvPr>
            <p:ph type="ctrTitle"/>
          </p:nvPr>
        </p:nvSpPr>
        <p:spPr>
          <a:xfrm>
            <a:off x="320625" y="1969600"/>
            <a:ext cx="5871300" cy="192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WeatherWear: Context-Aware Clothing Recommendations</a:t>
            </a:r>
            <a:endParaRPr/>
          </a:p>
        </p:txBody>
      </p:sp>
      <p:sp>
        <p:nvSpPr>
          <p:cNvPr id="207" name="Google Shape;207;p31"/>
          <p:cNvSpPr txBox="1"/>
          <p:nvPr>
            <p:ph idx="1" type="subTitle"/>
          </p:nvPr>
        </p:nvSpPr>
        <p:spPr>
          <a:xfrm>
            <a:off x="320625" y="4358325"/>
            <a:ext cx="8387100" cy="317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500">
                <a:solidFill>
                  <a:srgbClr val="FFFFFF"/>
                </a:solidFill>
              </a:rPr>
              <a:t>SDMAY19-34: </a:t>
            </a:r>
            <a:r>
              <a:rPr lang="en" sz="1500">
                <a:solidFill>
                  <a:srgbClr val="FFFFFF"/>
                </a:solidFill>
              </a:rPr>
              <a:t>Nick Eaton, Will Parr, Tyler Witte, Christian Ehlen, Ethan Wieczorek, Nicus Hicks</a:t>
            </a:r>
            <a:endParaRPr sz="1500">
              <a:solidFill>
                <a:srgbClr val="FFFFFF"/>
              </a:solidFill>
            </a:endParaRPr>
          </a:p>
        </p:txBody>
      </p:sp>
      <p:sp>
        <p:nvSpPr>
          <p:cNvPr id="208" name="Google Shape;20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31"/>
          <p:cNvSpPr txBox="1"/>
          <p:nvPr>
            <p:ph idx="1" type="subTitle"/>
          </p:nvPr>
        </p:nvSpPr>
        <p:spPr>
          <a:xfrm>
            <a:off x="320625" y="3951900"/>
            <a:ext cx="8387100" cy="31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FFFFFF"/>
                </a:solidFill>
              </a:rPr>
              <a:t>Advisor / Client: Goce Trajcevski</a:t>
            </a:r>
            <a:endParaRPr sz="1700">
              <a:solidFill>
                <a:srgbClr val="FFFFFF"/>
              </a:solidFill>
            </a:endParaRPr>
          </a:p>
          <a:p>
            <a:pPr indent="0" lvl="0" marL="0" rtl="0" algn="l">
              <a:lnSpc>
                <a:spcPct val="115000"/>
              </a:lnSpc>
              <a:spcBef>
                <a:spcPts val="0"/>
              </a:spcBef>
              <a:spcAft>
                <a:spcPts val="1600"/>
              </a:spcAft>
              <a:buNone/>
            </a:pPr>
            <a:r>
              <a:t/>
            </a:r>
            <a:endParaRPr sz="17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0"/>
          <p:cNvSpPr txBox="1"/>
          <p:nvPr>
            <p:ph type="title"/>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Technology Stack and Development Tools</a:t>
            </a:r>
            <a:endParaRPr>
              <a:solidFill>
                <a:schemeClr val="dk2"/>
              </a:solidFill>
            </a:endParaRPr>
          </a:p>
        </p:txBody>
      </p:sp>
      <p:sp>
        <p:nvSpPr>
          <p:cNvPr id="276" name="Google Shape;276;p40"/>
          <p:cNvSpPr txBox="1"/>
          <p:nvPr>
            <p:ph idx="1" type="body"/>
          </p:nvPr>
        </p:nvSpPr>
        <p:spPr>
          <a:xfrm>
            <a:off x="4947374" y="554850"/>
            <a:ext cx="3855900" cy="40338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a:t>DarkSky API</a:t>
            </a:r>
            <a:endParaRPr/>
          </a:p>
          <a:p>
            <a:pPr indent="-330200" lvl="0" marL="457200" rtl="0" algn="l">
              <a:spcBef>
                <a:spcPts val="0"/>
              </a:spcBef>
              <a:spcAft>
                <a:spcPts val="0"/>
              </a:spcAft>
              <a:buSzPts val="1600"/>
              <a:buChar char="●"/>
            </a:pPr>
            <a:r>
              <a:rPr lang="en"/>
              <a:t>Azure Cloud Services</a:t>
            </a:r>
            <a:endParaRPr/>
          </a:p>
          <a:p>
            <a:pPr indent="-330200" lvl="0" marL="457200" rtl="0" algn="l">
              <a:spcBef>
                <a:spcPts val="0"/>
              </a:spcBef>
              <a:spcAft>
                <a:spcPts val="0"/>
              </a:spcAft>
              <a:buSzPts val="1600"/>
              <a:buChar char="●"/>
            </a:pPr>
            <a:r>
              <a:rPr lang="en"/>
              <a:t>Google Firebase</a:t>
            </a:r>
            <a:endParaRPr/>
          </a:p>
          <a:p>
            <a:pPr indent="-330200" lvl="0" marL="457200" rtl="0" algn="l">
              <a:spcBef>
                <a:spcPts val="0"/>
              </a:spcBef>
              <a:spcAft>
                <a:spcPts val="0"/>
              </a:spcAft>
              <a:buSzPts val="1600"/>
              <a:buChar char="●"/>
            </a:pPr>
            <a:r>
              <a:rPr lang="en"/>
              <a:t>Google Authentication</a:t>
            </a:r>
            <a:endParaRPr/>
          </a:p>
          <a:p>
            <a:pPr indent="-330200" lvl="0" marL="457200" rtl="0" algn="l">
              <a:spcBef>
                <a:spcPts val="0"/>
              </a:spcBef>
              <a:spcAft>
                <a:spcPts val="0"/>
              </a:spcAft>
              <a:buSzPts val="1600"/>
              <a:buChar char="●"/>
            </a:pPr>
            <a:r>
              <a:rPr lang="en"/>
              <a:t>React Native</a:t>
            </a:r>
            <a:endParaRPr/>
          </a:p>
          <a:p>
            <a:pPr indent="-330200" lvl="0" marL="457200" rtl="0" algn="l">
              <a:spcBef>
                <a:spcPts val="0"/>
              </a:spcBef>
              <a:spcAft>
                <a:spcPts val="0"/>
              </a:spcAft>
              <a:buSzPts val="1600"/>
              <a:buChar char="●"/>
            </a:pPr>
            <a:r>
              <a:rPr lang="en"/>
              <a:t>ExpressJS</a:t>
            </a:r>
            <a:endParaRPr/>
          </a:p>
          <a:p>
            <a:pPr indent="-330200" lvl="0" marL="457200" rtl="0" algn="l">
              <a:spcBef>
                <a:spcPts val="0"/>
              </a:spcBef>
              <a:spcAft>
                <a:spcPts val="0"/>
              </a:spcAft>
              <a:buSzPts val="1600"/>
              <a:buChar char="●"/>
            </a:pPr>
            <a:r>
              <a:rPr lang="en"/>
              <a:t>Axios</a:t>
            </a:r>
            <a:endParaRPr/>
          </a:p>
        </p:txBody>
      </p:sp>
      <p:sp>
        <p:nvSpPr>
          <p:cNvPr id="277" name="Google Shape;27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1"/>
          <p:cNvSpPr txBox="1"/>
          <p:nvPr>
            <p:ph type="title"/>
          </p:nvPr>
        </p:nvSpPr>
        <p:spPr>
          <a:xfrm>
            <a:off x="629350"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rPr>
              <a:t>High Level </a:t>
            </a:r>
            <a:r>
              <a:rPr lang="en">
                <a:solidFill>
                  <a:srgbClr val="FF9900"/>
                </a:solidFill>
              </a:rPr>
              <a:t>Architecture</a:t>
            </a:r>
            <a:endParaRPr>
              <a:solidFill>
                <a:srgbClr val="FF9900"/>
              </a:solidFill>
            </a:endParaRPr>
          </a:p>
        </p:txBody>
      </p:sp>
      <p:sp>
        <p:nvSpPr>
          <p:cNvPr id="283" name="Google Shape;283;p41"/>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330200" lvl="0" marL="660400" rtl="0" algn="l">
              <a:spcBef>
                <a:spcPts val="0"/>
              </a:spcBef>
              <a:spcAft>
                <a:spcPts val="0"/>
              </a:spcAft>
              <a:buSzPts val="1600"/>
              <a:buChar char="●"/>
            </a:pPr>
            <a:r>
              <a:rPr lang="en"/>
              <a:t>User Login with Google</a:t>
            </a:r>
            <a:endParaRPr/>
          </a:p>
          <a:p>
            <a:pPr indent="-330200" lvl="0" marL="660400" rtl="0" algn="l">
              <a:spcBef>
                <a:spcPts val="1600"/>
              </a:spcBef>
              <a:spcAft>
                <a:spcPts val="0"/>
              </a:spcAft>
              <a:buSzPts val="1600"/>
              <a:buChar char="●"/>
            </a:pPr>
            <a:r>
              <a:rPr lang="en"/>
              <a:t>WeatherWear mobile app</a:t>
            </a:r>
            <a:endParaRPr/>
          </a:p>
          <a:p>
            <a:pPr indent="-330200" lvl="0" marL="660400" rtl="0" algn="l">
              <a:spcBef>
                <a:spcPts val="1600"/>
              </a:spcBef>
              <a:spcAft>
                <a:spcPts val="0"/>
              </a:spcAft>
              <a:buSzPts val="1600"/>
              <a:buChar char="●"/>
            </a:pPr>
            <a:r>
              <a:rPr lang="en"/>
              <a:t>App interacts with Node.js backend</a:t>
            </a:r>
            <a:endParaRPr/>
          </a:p>
          <a:p>
            <a:pPr indent="-330200" lvl="0" marL="660400" rtl="0" algn="l">
              <a:spcBef>
                <a:spcPts val="1600"/>
              </a:spcBef>
              <a:spcAft>
                <a:spcPts val="0"/>
              </a:spcAft>
              <a:buSzPts val="1600"/>
              <a:buChar char="●"/>
            </a:pPr>
            <a:r>
              <a:rPr lang="en"/>
              <a:t>Azure SQL DB and Firebase authentication for user and clothing data</a:t>
            </a:r>
            <a:endParaRPr/>
          </a:p>
          <a:p>
            <a:pPr indent="-330200" lvl="0" marL="660400" rtl="0" algn="l">
              <a:spcBef>
                <a:spcPts val="1600"/>
              </a:spcBef>
              <a:spcAft>
                <a:spcPts val="1600"/>
              </a:spcAft>
              <a:buSzPts val="1600"/>
              <a:buChar char="●"/>
            </a:pPr>
            <a:r>
              <a:rPr lang="en"/>
              <a:t>DarkSky API for detailed weather data</a:t>
            </a:r>
            <a:endParaRPr/>
          </a:p>
        </p:txBody>
      </p:sp>
      <p:sp>
        <p:nvSpPr>
          <p:cNvPr id="284" name="Google Shape;28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5" name="Google Shape;285;p41"/>
          <p:cNvPicPr preferRelativeResize="0"/>
          <p:nvPr/>
        </p:nvPicPr>
        <p:blipFill>
          <a:blip r:embed="rId3">
            <a:alphaModFix/>
          </a:blip>
          <a:stretch>
            <a:fillRect/>
          </a:stretch>
        </p:blipFill>
        <p:spPr>
          <a:xfrm>
            <a:off x="6446225" y="128496"/>
            <a:ext cx="2118625" cy="4886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9900"/>
                </a:solidFill>
              </a:rPr>
              <a:t>Functional Decomposition</a:t>
            </a:r>
            <a:endParaRPr>
              <a:solidFill>
                <a:srgbClr val="FF9900"/>
              </a:solidFill>
            </a:endParaRPr>
          </a:p>
        </p:txBody>
      </p:sp>
      <p:sp>
        <p:nvSpPr>
          <p:cNvPr id="291" name="Google Shape;291;p42"/>
          <p:cNvSpPr txBox="1"/>
          <p:nvPr>
            <p:ph idx="1" type="body"/>
          </p:nvPr>
        </p:nvSpPr>
        <p:spPr>
          <a:xfrm>
            <a:off x="655900" y="1228525"/>
            <a:ext cx="31176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WeatherWear app:</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Trip Planning Request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Clothing Recommendation Request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Node.js Back-end: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RESTful API</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Recommendation Algorithms</a:t>
            </a:r>
            <a:endParaRPr>
              <a:solidFill>
                <a:schemeClr val="dk1"/>
              </a:solidFill>
            </a:endParaRPr>
          </a:p>
          <a:p>
            <a:pPr indent="0" lvl="0" marL="0" rtl="0" algn="l">
              <a:spcBef>
                <a:spcPts val="0"/>
              </a:spcBef>
              <a:spcAft>
                <a:spcPts val="0"/>
              </a:spcAft>
              <a:buNone/>
            </a:pPr>
            <a:r>
              <a:rPr lang="en">
                <a:solidFill>
                  <a:srgbClr val="000000"/>
                </a:solidFill>
              </a:rPr>
              <a:t>Weather:</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Dark Sky API</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React-Native-Weather</a:t>
            </a:r>
            <a:endParaRPr>
              <a:solidFill>
                <a:srgbClr val="000000"/>
              </a:solidFill>
            </a:endParaRPr>
          </a:p>
          <a:p>
            <a:pPr indent="0" lvl="0" marL="0" rtl="0" algn="l">
              <a:lnSpc>
                <a:spcPct val="100000"/>
              </a:lnSpc>
              <a:spcBef>
                <a:spcPts val="0"/>
              </a:spcBef>
              <a:spcAft>
                <a:spcPts val="0"/>
              </a:spcAft>
              <a:buNone/>
            </a:pPr>
            <a:r>
              <a:rPr lang="en">
                <a:solidFill>
                  <a:srgbClr val="000000"/>
                </a:solidFill>
              </a:rPr>
              <a:t>Clothing:</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Azure SQL Database</a:t>
            </a:r>
            <a:endParaRPr>
              <a:solidFill>
                <a:srgbClr val="000000"/>
              </a:solidFill>
            </a:endParaRPr>
          </a:p>
        </p:txBody>
      </p:sp>
      <p:sp>
        <p:nvSpPr>
          <p:cNvPr id="292" name="Google Shape;29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3" name="Google Shape;293;p42"/>
          <p:cNvPicPr preferRelativeResize="0"/>
          <p:nvPr/>
        </p:nvPicPr>
        <p:blipFill>
          <a:blip r:embed="rId3">
            <a:alphaModFix/>
          </a:blip>
          <a:stretch>
            <a:fillRect/>
          </a:stretch>
        </p:blipFill>
        <p:spPr>
          <a:xfrm>
            <a:off x="3667450" y="1197550"/>
            <a:ext cx="5065699" cy="2944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9900"/>
                </a:solidFill>
              </a:rPr>
              <a:t>Detailed Design</a:t>
            </a:r>
            <a:endParaRPr>
              <a:solidFill>
                <a:srgbClr val="FF9900"/>
              </a:solidFill>
            </a:endParaRPr>
          </a:p>
        </p:txBody>
      </p:sp>
      <p:sp>
        <p:nvSpPr>
          <p:cNvPr id="299" name="Google Shape;29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0" name="Google Shape;300;p43"/>
          <p:cNvPicPr preferRelativeResize="0"/>
          <p:nvPr/>
        </p:nvPicPr>
        <p:blipFill>
          <a:blip r:embed="rId3">
            <a:alphaModFix/>
          </a:blip>
          <a:stretch>
            <a:fillRect/>
          </a:stretch>
        </p:blipFill>
        <p:spPr>
          <a:xfrm>
            <a:off x="850400" y="1069450"/>
            <a:ext cx="7443209"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Login and Home Page (Front-End)</a:t>
            </a:r>
            <a:endParaRPr>
              <a:solidFill>
                <a:schemeClr val="accent1"/>
              </a:solidFill>
            </a:endParaRPr>
          </a:p>
        </p:txBody>
      </p:sp>
      <p:sp>
        <p:nvSpPr>
          <p:cNvPr id="306" name="Google Shape;30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7" name="Google Shape;307;p44"/>
          <p:cNvPicPr preferRelativeResize="0"/>
          <p:nvPr/>
        </p:nvPicPr>
        <p:blipFill>
          <a:blip r:embed="rId3">
            <a:alphaModFix/>
          </a:blip>
          <a:stretch>
            <a:fillRect/>
          </a:stretch>
        </p:blipFill>
        <p:spPr>
          <a:xfrm>
            <a:off x="2543225" y="1124875"/>
            <a:ext cx="3470719"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Daily Outfit and Wardrobe Management</a:t>
            </a:r>
            <a:endParaRPr>
              <a:solidFill>
                <a:schemeClr val="accent1"/>
              </a:solidFill>
            </a:endParaRPr>
          </a:p>
        </p:txBody>
      </p:sp>
      <p:sp>
        <p:nvSpPr>
          <p:cNvPr id="313" name="Google Shape;313;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4" name="Google Shape;314;p45"/>
          <p:cNvPicPr preferRelativeResize="0"/>
          <p:nvPr/>
        </p:nvPicPr>
        <p:blipFill>
          <a:blip r:embed="rId3">
            <a:alphaModFix/>
          </a:blip>
          <a:stretch>
            <a:fillRect/>
          </a:stretch>
        </p:blipFill>
        <p:spPr>
          <a:xfrm>
            <a:off x="1492538" y="1017725"/>
            <a:ext cx="5603171" cy="382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Trip Management and User Settings</a:t>
            </a:r>
            <a:endParaRPr>
              <a:solidFill>
                <a:schemeClr val="accent1"/>
              </a:solidFill>
            </a:endParaRPr>
          </a:p>
        </p:txBody>
      </p:sp>
      <p:sp>
        <p:nvSpPr>
          <p:cNvPr id="320" name="Google Shape;32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1" name="Google Shape;321;p46"/>
          <p:cNvPicPr preferRelativeResize="0"/>
          <p:nvPr/>
        </p:nvPicPr>
        <p:blipFill>
          <a:blip r:embed="rId3">
            <a:alphaModFix/>
          </a:blip>
          <a:stretch>
            <a:fillRect/>
          </a:stretch>
        </p:blipFill>
        <p:spPr>
          <a:xfrm>
            <a:off x="799538" y="1017725"/>
            <a:ext cx="7544934"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811650" y="320150"/>
            <a:ext cx="7434600" cy="7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a:t>
            </a:r>
            <a:r>
              <a:rPr lang="en" sz="3000"/>
              <a:t>emonstration - Login, Closet, Profile</a:t>
            </a:r>
            <a:endParaRPr sz="3000"/>
          </a:p>
        </p:txBody>
      </p:sp>
      <p:sp>
        <p:nvSpPr>
          <p:cNvPr id="327" name="Google Shape;32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iowa state senior design video 3" id="328" name="Google Shape;328;p47" title="Video 3 senior design">
            <a:hlinkClick r:id="rId3"/>
          </p:cNvPr>
          <p:cNvPicPr preferRelativeResize="0"/>
          <p:nvPr/>
        </p:nvPicPr>
        <p:blipFill>
          <a:blip r:embed="rId4">
            <a:alphaModFix/>
          </a:blip>
          <a:stretch>
            <a:fillRect/>
          </a:stretch>
        </p:blipFill>
        <p:spPr>
          <a:xfrm>
            <a:off x="188348" y="1671125"/>
            <a:ext cx="4383650" cy="3287749"/>
          </a:xfrm>
          <a:prstGeom prst="rect">
            <a:avLst/>
          </a:prstGeom>
          <a:noFill/>
          <a:ln>
            <a:noFill/>
          </a:ln>
        </p:spPr>
      </p:pic>
      <p:sp>
        <p:nvSpPr>
          <p:cNvPr id="329" name="Google Shape;329;p47"/>
          <p:cNvSpPr txBox="1"/>
          <p:nvPr/>
        </p:nvSpPr>
        <p:spPr>
          <a:xfrm>
            <a:off x="188350" y="1031725"/>
            <a:ext cx="4383600" cy="5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Login, Closet, Profile</a:t>
            </a:r>
            <a:endParaRPr sz="2400"/>
          </a:p>
        </p:txBody>
      </p:sp>
      <p:sp>
        <p:nvSpPr>
          <p:cNvPr id="330" name="Google Shape;330;p47"/>
          <p:cNvSpPr txBox="1"/>
          <p:nvPr/>
        </p:nvSpPr>
        <p:spPr>
          <a:xfrm>
            <a:off x="4572000" y="1031725"/>
            <a:ext cx="4383600" cy="5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Add Clothing</a:t>
            </a:r>
            <a:endParaRPr sz="2400"/>
          </a:p>
        </p:txBody>
      </p:sp>
      <p:pic>
        <p:nvPicPr>
          <p:cNvPr descr="iowa state senior design" id="331" name="Google Shape;331;p47" title="Video 2 senior design">
            <a:hlinkClick r:id="rId5"/>
          </p:cNvPr>
          <p:cNvPicPr preferRelativeResize="0"/>
          <p:nvPr/>
        </p:nvPicPr>
        <p:blipFill>
          <a:blip r:embed="rId6">
            <a:alphaModFix/>
          </a:blip>
          <a:stretch>
            <a:fillRect/>
          </a:stretch>
        </p:blipFill>
        <p:spPr>
          <a:xfrm>
            <a:off x="4572002" y="1671176"/>
            <a:ext cx="4383600" cy="328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iowa state senior design presentation 1" id="337" name="Google Shape;337;p48" title="Video 1 senior design">
            <a:hlinkClick r:id="rId3"/>
          </p:cNvPr>
          <p:cNvPicPr preferRelativeResize="0"/>
          <p:nvPr/>
        </p:nvPicPr>
        <p:blipFill>
          <a:blip r:embed="rId4">
            <a:alphaModFix/>
          </a:blip>
          <a:stretch>
            <a:fillRect/>
          </a:stretch>
        </p:blipFill>
        <p:spPr>
          <a:xfrm>
            <a:off x="2030938" y="1059350"/>
            <a:ext cx="5082125" cy="3811600"/>
          </a:xfrm>
          <a:prstGeom prst="rect">
            <a:avLst/>
          </a:prstGeom>
          <a:noFill/>
          <a:ln>
            <a:noFill/>
          </a:ln>
        </p:spPr>
      </p:pic>
      <p:sp>
        <p:nvSpPr>
          <p:cNvPr id="338" name="Google Shape;338;p48"/>
          <p:cNvSpPr txBox="1"/>
          <p:nvPr>
            <p:ph type="title"/>
          </p:nvPr>
        </p:nvSpPr>
        <p:spPr>
          <a:xfrm>
            <a:off x="811650" y="320150"/>
            <a:ext cx="7457400" cy="7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Demonstration - Outfit and Trip Planning</a:t>
            </a:r>
            <a:endParaRPr sz="2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324475" y="148225"/>
            <a:ext cx="7290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Applicable Standards &amp; Best Practices</a:t>
            </a:r>
            <a:endParaRPr>
              <a:solidFill>
                <a:schemeClr val="dk2"/>
              </a:solidFill>
            </a:endParaRPr>
          </a:p>
        </p:txBody>
      </p:sp>
      <p:sp>
        <p:nvSpPr>
          <p:cNvPr id="344" name="Google Shape;344;p49"/>
          <p:cNvSpPr txBox="1"/>
          <p:nvPr>
            <p:ph idx="1" type="body"/>
          </p:nvPr>
        </p:nvSpPr>
        <p:spPr>
          <a:xfrm>
            <a:off x="324475" y="1920450"/>
            <a:ext cx="8696700" cy="2704200"/>
          </a:xfrm>
          <a:prstGeom prst="rect">
            <a:avLst/>
          </a:prstGeom>
        </p:spPr>
        <p:txBody>
          <a:bodyPr anchorCtr="0" anchor="t" bIns="91425" lIns="91425" spcFirstLastPara="1" rIns="91425" wrap="square" tIns="91425">
            <a:noAutofit/>
          </a:bodyPr>
          <a:lstStyle/>
          <a:p>
            <a:pPr indent="-342900" lvl="0" marL="635000" rtl="0" algn="l">
              <a:spcBef>
                <a:spcPts val="0"/>
              </a:spcBef>
              <a:spcAft>
                <a:spcPts val="0"/>
              </a:spcAft>
              <a:buSzPts val="1800"/>
              <a:buChar char="●"/>
            </a:pPr>
            <a:r>
              <a:rPr lang="en">
                <a:solidFill>
                  <a:srgbClr val="FF9900"/>
                </a:solidFill>
              </a:rPr>
              <a:t>Agile Development Methodology</a:t>
            </a:r>
            <a:r>
              <a:rPr lang="en"/>
              <a:t> : Efficient task scheduling per team member</a:t>
            </a:r>
            <a:endParaRPr/>
          </a:p>
          <a:p>
            <a:pPr indent="-342900" lvl="0" marL="635000" rtl="0" algn="l">
              <a:spcBef>
                <a:spcPts val="0"/>
              </a:spcBef>
              <a:spcAft>
                <a:spcPts val="0"/>
              </a:spcAft>
              <a:buSzPts val="1800"/>
              <a:buChar char="●"/>
            </a:pPr>
            <a:r>
              <a:rPr lang="en"/>
              <a:t>Testing using Enzyme and Jest, Node.js unit testing</a:t>
            </a:r>
            <a:endParaRPr/>
          </a:p>
          <a:p>
            <a:pPr indent="-342900" lvl="0" marL="635000" rtl="0" algn="l">
              <a:spcBef>
                <a:spcPts val="0"/>
              </a:spcBef>
              <a:spcAft>
                <a:spcPts val="0"/>
              </a:spcAft>
              <a:buSzPts val="1800"/>
              <a:buChar char="●"/>
            </a:pPr>
            <a:r>
              <a:rPr lang="en"/>
              <a:t>Git Monorepo with Dev branch</a:t>
            </a:r>
            <a:endParaRPr/>
          </a:p>
          <a:p>
            <a:pPr indent="-342900" lvl="0" marL="635000" rtl="0" algn="l">
              <a:spcBef>
                <a:spcPts val="0"/>
              </a:spcBef>
              <a:spcAft>
                <a:spcPts val="0"/>
              </a:spcAft>
              <a:buSzPts val="1800"/>
              <a:buChar char="●"/>
            </a:pPr>
            <a:r>
              <a:rPr lang="en"/>
              <a:t>Team Members own unique positions &amp; user stories</a:t>
            </a:r>
            <a:endParaRPr/>
          </a:p>
          <a:p>
            <a:pPr indent="-342900" lvl="0" marL="635000" rtl="0" algn="l">
              <a:spcBef>
                <a:spcPts val="0"/>
              </a:spcBef>
              <a:spcAft>
                <a:spcPts val="0"/>
              </a:spcAft>
              <a:buSzPts val="1800"/>
              <a:buChar char="●"/>
            </a:pPr>
            <a:r>
              <a:rPr lang="en"/>
              <a:t>Merge request code reviews</a:t>
            </a:r>
            <a:endParaRPr/>
          </a:p>
        </p:txBody>
      </p:sp>
      <p:sp>
        <p:nvSpPr>
          <p:cNvPr id="345" name="Google Shape;345;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324475" y="148225"/>
            <a:ext cx="5244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Team Member Positions</a:t>
            </a:r>
            <a:endParaRPr>
              <a:solidFill>
                <a:schemeClr val="dk2"/>
              </a:solidFill>
            </a:endParaRPr>
          </a:p>
        </p:txBody>
      </p:sp>
      <p:sp>
        <p:nvSpPr>
          <p:cNvPr id="215" name="Google Shape;215;p3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Ethan Wieczorek</a:t>
            </a:r>
            <a:r>
              <a:rPr lang="en"/>
              <a:t>: Lead Backend Developer</a:t>
            </a:r>
            <a:endParaRPr/>
          </a:p>
          <a:p>
            <a:pPr indent="0" lvl="0" marL="0" rtl="0" algn="l">
              <a:spcBef>
                <a:spcPts val="1600"/>
              </a:spcBef>
              <a:spcAft>
                <a:spcPts val="0"/>
              </a:spcAft>
              <a:buNone/>
            </a:pPr>
            <a:r>
              <a:rPr b="1" lang="en"/>
              <a:t>Nickolaus Eaton: </a:t>
            </a:r>
            <a:r>
              <a:rPr lang="en"/>
              <a:t>Product Manager</a:t>
            </a:r>
            <a:endParaRPr/>
          </a:p>
          <a:p>
            <a:pPr indent="0" lvl="0" marL="0" rtl="0" algn="l">
              <a:spcBef>
                <a:spcPts val="1600"/>
              </a:spcBef>
              <a:spcAft>
                <a:spcPts val="0"/>
              </a:spcAft>
              <a:buNone/>
            </a:pPr>
            <a:r>
              <a:rPr b="1" lang="en"/>
              <a:t>Nicus Hicks</a:t>
            </a:r>
            <a:r>
              <a:rPr b="1" lang="en"/>
              <a:t>:</a:t>
            </a:r>
            <a:r>
              <a:rPr lang="en"/>
              <a:t> Director of Documentation and Reporting</a:t>
            </a:r>
            <a:endParaRPr/>
          </a:p>
          <a:p>
            <a:pPr indent="0" lvl="0" marL="0" rtl="0" algn="l">
              <a:spcBef>
                <a:spcPts val="1600"/>
              </a:spcBef>
              <a:spcAft>
                <a:spcPts val="0"/>
              </a:spcAft>
              <a:buNone/>
            </a:pPr>
            <a:r>
              <a:rPr b="1" lang="en"/>
              <a:t>Will Parr</a:t>
            </a:r>
            <a:r>
              <a:rPr lang="en"/>
              <a:t>: Lead Frontend Developer</a:t>
            </a:r>
            <a:endParaRPr/>
          </a:p>
          <a:p>
            <a:pPr indent="0" lvl="0" marL="0" rtl="0" algn="l">
              <a:spcBef>
                <a:spcPts val="1600"/>
              </a:spcBef>
              <a:spcAft>
                <a:spcPts val="0"/>
              </a:spcAft>
              <a:buNone/>
            </a:pPr>
            <a:r>
              <a:rPr b="1" lang="en"/>
              <a:t>Tyler Witte</a:t>
            </a:r>
            <a:r>
              <a:rPr lang="en"/>
              <a:t>: Lead Software Architect</a:t>
            </a:r>
            <a:endParaRPr/>
          </a:p>
          <a:p>
            <a:pPr indent="0" lvl="0" marL="0" rtl="0" algn="l">
              <a:spcBef>
                <a:spcPts val="1600"/>
              </a:spcBef>
              <a:spcAft>
                <a:spcPts val="1600"/>
              </a:spcAft>
              <a:buNone/>
            </a:pPr>
            <a:r>
              <a:rPr b="1" lang="en"/>
              <a:t>Christian Ehlen</a:t>
            </a:r>
            <a:r>
              <a:rPr lang="en"/>
              <a:t>: UI/UX and Quality Assurance Developer</a:t>
            </a:r>
            <a:endParaRPr/>
          </a:p>
        </p:txBody>
      </p:sp>
      <p:sp>
        <p:nvSpPr>
          <p:cNvPr id="216" name="Google Shape;21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50"/>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Testing Plan</a:t>
            </a:r>
            <a:endParaRPr>
              <a:solidFill>
                <a:schemeClr val="dk2"/>
              </a:solidFill>
            </a:endParaRPr>
          </a:p>
        </p:txBody>
      </p:sp>
      <p:sp>
        <p:nvSpPr>
          <p:cNvPr id="351" name="Google Shape;351;p50"/>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9900"/>
                </a:solidFill>
              </a:rPr>
              <a:t>Testing Classifications:</a:t>
            </a:r>
            <a:endParaRPr b="1" sz="1700">
              <a:solidFill>
                <a:srgbClr val="FF9900"/>
              </a:solidFill>
            </a:endParaRPr>
          </a:p>
          <a:p>
            <a:pPr indent="-317500" lvl="0" marL="457200" rtl="0" algn="l">
              <a:spcBef>
                <a:spcPts val="1600"/>
              </a:spcBef>
              <a:spcAft>
                <a:spcPts val="0"/>
              </a:spcAft>
              <a:buSzPts val="1400"/>
              <a:buChar char="●"/>
            </a:pPr>
            <a:r>
              <a:rPr lang="en"/>
              <a:t>Unit Testing</a:t>
            </a:r>
            <a:endParaRPr/>
          </a:p>
          <a:p>
            <a:pPr indent="-317500" lvl="0" marL="457200" rtl="0" algn="l">
              <a:spcBef>
                <a:spcPts val="1600"/>
              </a:spcBef>
              <a:spcAft>
                <a:spcPts val="0"/>
              </a:spcAft>
              <a:buSzPts val="1400"/>
              <a:buChar char="●"/>
            </a:pPr>
            <a:r>
              <a:rPr lang="en"/>
              <a:t>System and Integration Testing</a:t>
            </a:r>
            <a:endParaRPr/>
          </a:p>
          <a:p>
            <a:pPr indent="-317500" lvl="0" marL="457200" rtl="0" algn="l">
              <a:spcBef>
                <a:spcPts val="1600"/>
              </a:spcBef>
              <a:spcAft>
                <a:spcPts val="0"/>
              </a:spcAft>
              <a:buSzPts val="1400"/>
              <a:buChar char="●"/>
            </a:pPr>
            <a:r>
              <a:rPr lang="en"/>
              <a:t>Performance and Stress Testing</a:t>
            </a:r>
            <a:endParaRPr/>
          </a:p>
          <a:p>
            <a:pPr indent="-317500" lvl="0" marL="457200" rtl="0" algn="l">
              <a:spcBef>
                <a:spcPts val="1600"/>
              </a:spcBef>
              <a:spcAft>
                <a:spcPts val="0"/>
              </a:spcAft>
              <a:buSzPts val="1400"/>
              <a:buChar char="●"/>
            </a:pPr>
            <a:r>
              <a:rPr lang="en"/>
              <a:t>User Acceptance Testing</a:t>
            </a:r>
            <a:endParaRPr/>
          </a:p>
          <a:p>
            <a:pPr indent="-317500" lvl="0" marL="457200" rtl="0" algn="l">
              <a:spcBef>
                <a:spcPts val="1600"/>
              </a:spcBef>
              <a:spcAft>
                <a:spcPts val="1600"/>
              </a:spcAft>
              <a:buSzPts val="1400"/>
              <a:buChar char="●"/>
            </a:pPr>
            <a:r>
              <a:rPr lang="en"/>
              <a:t>Beta Testing</a:t>
            </a:r>
            <a:endParaRPr/>
          </a:p>
        </p:txBody>
      </p:sp>
      <p:sp>
        <p:nvSpPr>
          <p:cNvPr id="352" name="Google Shape;352;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pic>
        <p:nvPicPr>
          <p:cNvPr id="357" name="Google Shape;357;p51"/>
          <p:cNvPicPr preferRelativeResize="0"/>
          <p:nvPr/>
        </p:nvPicPr>
        <p:blipFill rotWithShape="1">
          <a:blip r:embed="rId3">
            <a:alphaModFix/>
          </a:blip>
          <a:srcRect b="0" l="-833" r="-843" t="0"/>
          <a:stretch/>
        </p:blipFill>
        <p:spPr>
          <a:xfrm>
            <a:off x="101838" y="151950"/>
            <a:ext cx="8940325" cy="4839600"/>
          </a:xfrm>
          <a:prstGeom prst="rect">
            <a:avLst/>
          </a:prstGeom>
          <a:noFill/>
          <a:ln>
            <a:noFill/>
          </a:ln>
        </p:spPr>
      </p:pic>
      <p:sp>
        <p:nvSpPr>
          <p:cNvPr id="358" name="Google Shape;358;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51"/>
          <p:cNvSpPr/>
          <p:nvPr/>
        </p:nvSpPr>
        <p:spPr>
          <a:xfrm>
            <a:off x="418950" y="2526625"/>
            <a:ext cx="6645300" cy="2643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52"/>
          <p:cNvSpPr txBox="1"/>
          <p:nvPr>
            <p:ph type="title"/>
          </p:nvPr>
        </p:nvSpPr>
        <p:spPr>
          <a:xfrm>
            <a:off x="311700" y="45527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 - Functional</a:t>
            </a:r>
            <a:endParaRPr/>
          </a:p>
        </p:txBody>
      </p:sp>
      <p:graphicFrame>
        <p:nvGraphicFramePr>
          <p:cNvPr id="365" name="Google Shape;365;p52"/>
          <p:cNvGraphicFramePr/>
          <p:nvPr/>
        </p:nvGraphicFramePr>
        <p:xfrm>
          <a:off x="1707913" y="1414540"/>
          <a:ext cx="3000000" cy="3000000"/>
        </p:xfrm>
        <a:graphic>
          <a:graphicData uri="http://schemas.openxmlformats.org/drawingml/2006/table">
            <a:tbl>
              <a:tblPr>
                <a:noFill/>
                <a:tableStyleId>{D69CB203-01D9-404D-91D3-E506C8C34545}</a:tableStyleId>
              </a:tblPr>
              <a:tblGrid>
                <a:gridCol w="1600025"/>
                <a:gridCol w="4128150"/>
              </a:tblGrid>
              <a:tr h="548975">
                <a:tc>
                  <a:txBody>
                    <a:bodyPr>
                      <a:noAutofit/>
                    </a:bodyPr>
                    <a:lstStyle/>
                    <a:p>
                      <a:pPr indent="0" lvl="0" marL="0" rtl="0" algn="l">
                        <a:spcBef>
                          <a:spcPts val="0"/>
                        </a:spcBef>
                        <a:spcAft>
                          <a:spcPts val="0"/>
                        </a:spcAft>
                        <a:buNone/>
                      </a:pPr>
                      <a:r>
                        <a:rPr b="1" lang="en" sz="1500">
                          <a:solidFill>
                            <a:srgbClr val="FF9900"/>
                          </a:solidFill>
                        </a:rPr>
                        <a:t>Integration</a:t>
                      </a:r>
                      <a:endParaRPr b="1" sz="1500">
                        <a:solidFill>
                          <a:srgbClr val="FF9900"/>
                        </a:solidFill>
                      </a:endParaRPr>
                    </a:p>
                  </a:txBody>
                  <a:tcPr marT="91425" marB="91425" marR="91425" marL="91425"/>
                </a:tc>
                <a:tc>
                  <a:txBody>
                    <a:bodyPr>
                      <a:noAutofit/>
                    </a:bodyPr>
                    <a:lstStyle/>
                    <a:p>
                      <a:pPr indent="0" lvl="0" marL="0" rtl="0" algn="l">
                        <a:spcBef>
                          <a:spcPts val="0"/>
                        </a:spcBef>
                        <a:spcAft>
                          <a:spcPts val="0"/>
                        </a:spcAft>
                        <a:buNone/>
                      </a:pPr>
                      <a:r>
                        <a:rPr b="1" lang="en" sz="1500">
                          <a:solidFill>
                            <a:srgbClr val="FF9900"/>
                          </a:solidFill>
                        </a:rPr>
                        <a:t>Validation</a:t>
                      </a:r>
                      <a:endParaRPr b="1" sz="1500">
                        <a:solidFill>
                          <a:srgbClr val="FF9900"/>
                        </a:solidFill>
                      </a:endParaRPr>
                    </a:p>
                  </a:txBody>
                  <a:tcPr marT="91425" marB="91425" marR="91425" marL="91425"/>
                </a:tc>
              </a:tr>
              <a:tr h="548975">
                <a:tc>
                  <a:txBody>
                    <a:bodyPr>
                      <a:noAutofit/>
                    </a:bodyPr>
                    <a:lstStyle/>
                    <a:p>
                      <a:pPr indent="0" lvl="0" marL="0" rtl="0" algn="l">
                        <a:spcBef>
                          <a:spcPts val="0"/>
                        </a:spcBef>
                        <a:spcAft>
                          <a:spcPts val="0"/>
                        </a:spcAft>
                        <a:buNone/>
                      </a:pPr>
                      <a:r>
                        <a:rPr lang="en" sz="1300"/>
                        <a:t>Location and Weather Data</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Correct Location</a:t>
                      </a:r>
                      <a:endParaRPr sz="1300"/>
                    </a:p>
                    <a:p>
                      <a:pPr indent="-311150" lvl="0" marL="457200" rtl="0" algn="l">
                        <a:spcBef>
                          <a:spcPts val="0"/>
                        </a:spcBef>
                        <a:spcAft>
                          <a:spcPts val="0"/>
                        </a:spcAft>
                        <a:buSzPts val="1300"/>
                        <a:buChar char="●"/>
                      </a:pPr>
                      <a:r>
                        <a:rPr lang="en" sz="1300"/>
                        <a:t>Correct Weather</a:t>
                      </a:r>
                      <a:endParaRPr sz="1300">
                        <a:solidFill>
                          <a:schemeClr val="dk1"/>
                        </a:solidFill>
                      </a:endParaRPr>
                    </a:p>
                  </a:txBody>
                  <a:tcPr marT="91425" marB="91425" marR="91425" marL="91425"/>
                </a:tc>
              </a:tr>
              <a:tr h="548975">
                <a:tc>
                  <a:txBody>
                    <a:bodyPr>
                      <a:noAutofit/>
                    </a:bodyPr>
                    <a:lstStyle/>
                    <a:p>
                      <a:pPr indent="0" lvl="0" marL="0" rtl="0" algn="l">
                        <a:spcBef>
                          <a:spcPts val="0"/>
                        </a:spcBef>
                        <a:spcAft>
                          <a:spcPts val="0"/>
                        </a:spcAft>
                        <a:buNone/>
                      </a:pPr>
                      <a:r>
                        <a:rPr lang="en" sz="1300"/>
                        <a:t>Database Relations</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Correct Clothing per user</a:t>
                      </a:r>
                      <a:endParaRPr sz="1300"/>
                    </a:p>
                    <a:p>
                      <a:pPr indent="-311150" lvl="0" marL="457200" rtl="0" algn="l">
                        <a:spcBef>
                          <a:spcPts val="0"/>
                        </a:spcBef>
                        <a:spcAft>
                          <a:spcPts val="0"/>
                        </a:spcAft>
                        <a:buSzPts val="1300"/>
                        <a:buChar char="●"/>
                      </a:pPr>
                      <a:r>
                        <a:rPr lang="en" sz="1300"/>
                        <a:t>Update User Settings</a:t>
                      </a:r>
                      <a:endParaRPr sz="1300"/>
                    </a:p>
                  </a:txBody>
                  <a:tcPr marT="91425" marB="91425" marR="91425" marL="91425"/>
                </a:tc>
              </a:tr>
              <a:tr h="322925">
                <a:tc>
                  <a:txBody>
                    <a:bodyPr>
                      <a:noAutofit/>
                    </a:bodyPr>
                    <a:lstStyle/>
                    <a:p>
                      <a:pPr indent="0" lvl="0" marL="0" rtl="0" algn="l">
                        <a:spcBef>
                          <a:spcPts val="0"/>
                        </a:spcBef>
                        <a:spcAft>
                          <a:spcPts val="0"/>
                        </a:spcAft>
                        <a:buNone/>
                      </a:pPr>
                      <a:r>
                        <a:rPr lang="en" sz="1300"/>
                        <a:t>Device cross-compatibility</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iOS and Android both function the same</a:t>
                      </a:r>
                      <a:endParaRPr sz="1300"/>
                    </a:p>
                  </a:txBody>
                  <a:tcPr marT="91425" marB="91425" marR="91425" marL="91425"/>
                </a:tc>
              </a:tr>
              <a:tr h="548975">
                <a:tc>
                  <a:txBody>
                    <a:bodyPr>
                      <a:noAutofit/>
                    </a:bodyPr>
                    <a:lstStyle/>
                    <a:p>
                      <a:pPr indent="0" lvl="0" marL="0" rtl="0" algn="l">
                        <a:spcBef>
                          <a:spcPts val="0"/>
                        </a:spcBef>
                        <a:spcAft>
                          <a:spcPts val="0"/>
                        </a:spcAft>
                        <a:buNone/>
                      </a:pPr>
                      <a:r>
                        <a:rPr lang="en" sz="1300"/>
                        <a:t>Clothing Categorization</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Correct Categorization</a:t>
                      </a:r>
                      <a:endParaRPr sz="1300"/>
                    </a:p>
                  </a:txBody>
                  <a:tcPr marT="91425" marB="91425" marR="91425" marL="91425"/>
                </a:tc>
              </a:tr>
            </a:tbl>
          </a:graphicData>
        </a:graphic>
      </p:graphicFrame>
      <p:sp>
        <p:nvSpPr>
          <p:cNvPr id="366" name="Google Shape;36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a:t>
            </a:r>
            <a:r>
              <a:rPr lang="en">
                <a:solidFill>
                  <a:srgbClr val="000000"/>
                </a:solidFill>
              </a:rPr>
              <a:t>est Plan - Non-Functional</a:t>
            </a:r>
            <a:endParaRPr>
              <a:solidFill>
                <a:srgbClr val="000000"/>
              </a:solidFill>
            </a:endParaRPr>
          </a:p>
        </p:txBody>
      </p:sp>
      <p:graphicFrame>
        <p:nvGraphicFramePr>
          <p:cNvPr id="372" name="Google Shape;372;p53"/>
          <p:cNvGraphicFramePr/>
          <p:nvPr/>
        </p:nvGraphicFramePr>
        <p:xfrm>
          <a:off x="1980425" y="1324490"/>
          <a:ext cx="3000000" cy="3000000"/>
        </p:xfrm>
        <a:graphic>
          <a:graphicData uri="http://schemas.openxmlformats.org/drawingml/2006/table">
            <a:tbl>
              <a:tblPr>
                <a:noFill/>
                <a:tableStyleId>{D69CB203-01D9-404D-91D3-E506C8C34545}</a:tableStyleId>
              </a:tblPr>
              <a:tblGrid>
                <a:gridCol w="1482650"/>
                <a:gridCol w="3700500"/>
              </a:tblGrid>
              <a:tr h="401000">
                <a:tc>
                  <a:txBody>
                    <a:bodyPr>
                      <a:noAutofit/>
                    </a:bodyPr>
                    <a:lstStyle/>
                    <a:p>
                      <a:pPr indent="0" lvl="0" marL="0" rtl="0" algn="l">
                        <a:spcBef>
                          <a:spcPts val="0"/>
                        </a:spcBef>
                        <a:spcAft>
                          <a:spcPts val="0"/>
                        </a:spcAft>
                        <a:buNone/>
                      </a:pPr>
                      <a:r>
                        <a:rPr b="1" lang="en" sz="1600">
                          <a:solidFill>
                            <a:srgbClr val="FF9900"/>
                          </a:solidFill>
                        </a:rPr>
                        <a:t>Integration</a:t>
                      </a:r>
                      <a:endParaRPr b="1" sz="1600">
                        <a:solidFill>
                          <a:srgbClr val="FF9900"/>
                        </a:solidFill>
                      </a:endParaRPr>
                    </a:p>
                  </a:txBody>
                  <a:tcPr marT="91425" marB="91425" marR="91425" marL="91425"/>
                </a:tc>
                <a:tc>
                  <a:txBody>
                    <a:bodyPr>
                      <a:noAutofit/>
                    </a:bodyPr>
                    <a:lstStyle/>
                    <a:p>
                      <a:pPr indent="0" lvl="0" marL="0" rtl="0" algn="l">
                        <a:spcBef>
                          <a:spcPts val="0"/>
                        </a:spcBef>
                        <a:spcAft>
                          <a:spcPts val="0"/>
                        </a:spcAft>
                        <a:buNone/>
                      </a:pPr>
                      <a:r>
                        <a:rPr b="1" lang="en" sz="1600">
                          <a:solidFill>
                            <a:srgbClr val="FF9900"/>
                          </a:solidFill>
                        </a:rPr>
                        <a:t>Validation</a:t>
                      </a:r>
                      <a:endParaRPr b="1" sz="1600">
                        <a:solidFill>
                          <a:srgbClr val="FF9900"/>
                        </a:solidFill>
                      </a:endParaRPr>
                    </a:p>
                  </a:txBody>
                  <a:tcPr marT="91425" marB="91425" marR="91425" marL="91425"/>
                </a:tc>
              </a:tr>
              <a:tr h="610500">
                <a:tc>
                  <a:txBody>
                    <a:bodyPr>
                      <a:noAutofit/>
                    </a:bodyPr>
                    <a:lstStyle/>
                    <a:p>
                      <a:pPr indent="0" lvl="0" marL="0" rtl="0" algn="l">
                        <a:spcBef>
                          <a:spcPts val="0"/>
                        </a:spcBef>
                        <a:spcAft>
                          <a:spcPts val="0"/>
                        </a:spcAft>
                        <a:buNone/>
                      </a:pPr>
                      <a:r>
                        <a:rPr lang="en" sz="1300"/>
                        <a:t>Performance</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Authentication</a:t>
                      </a:r>
                      <a:endParaRPr sz="1300"/>
                    </a:p>
                    <a:p>
                      <a:pPr indent="-311150" lvl="0" marL="457200" rtl="0" algn="l">
                        <a:spcBef>
                          <a:spcPts val="0"/>
                        </a:spcBef>
                        <a:spcAft>
                          <a:spcPts val="0"/>
                        </a:spcAft>
                        <a:buSzPts val="1300"/>
                        <a:buChar char="●"/>
                      </a:pPr>
                      <a:r>
                        <a:rPr lang="en" sz="1300"/>
                        <a:t>Recommendations</a:t>
                      </a:r>
                      <a:endParaRPr sz="1300"/>
                    </a:p>
                  </a:txBody>
                  <a:tcPr marT="91425" marB="91425" marR="91425" marL="91425"/>
                </a:tc>
              </a:tr>
              <a:tr h="819975">
                <a:tc>
                  <a:txBody>
                    <a:bodyPr>
                      <a:noAutofit/>
                    </a:bodyPr>
                    <a:lstStyle/>
                    <a:p>
                      <a:pPr indent="0" lvl="0" marL="0" rtl="0" algn="l">
                        <a:spcBef>
                          <a:spcPts val="0"/>
                        </a:spcBef>
                        <a:spcAft>
                          <a:spcPts val="0"/>
                        </a:spcAft>
                        <a:buNone/>
                      </a:pPr>
                      <a:r>
                        <a:rPr lang="en" sz="1300"/>
                        <a:t>Security</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Administrative functions</a:t>
                      </a:r>
                      <a:endParaRPr sz="1300"/>
                    </a:p>
                    <a:p>
                      <a:pPr indent="-311150" lvl="0" marL="457200" rtl="0" algn="l">
                        <a:spcBef>
                          <a:spcPts val="0"/>
                        </a:spcBef>
                        <a:spcAft>
                          <a:spcPts val="0"/>
                        </a:spcAft>
                        <a:buSzPts val="1300"/>
                        <a:buChar char="●"/>
                      </a:pPr>
                      <a:r>
                        <a:rPr lang="en" sz="1300"/>
                        <a:t>Passwords</a:t>
                      </a:r>
                      <a:endParaRPr sz="1300"/>
                    </a:p>
                    <a:p>
                      <a:pPr indent="-311150" lvl="0" marL="457200" rtl="0" algn="l">
                        <a:spcBef>
                          <a:spcPts val="0"/>
                        </a:spcBef>
                        <a:spcAft>
                          <a:spcPts val="0"/>
                        </a:spcAft>
                        <a:buSzPts val="1300"/>
                        <a:buChar char="●"/>
                      </a:pPr>
                      <a:r>
                        <a:rPr lang="en" sz="1300"/>
                        <a:t>Clothing access</a:t>
                      </a:r>
                      <a:endParaRPr sz="1300"/>
                    </a:p>
                  </a:txBody>
                  <a:tcPr marT="91425" marB="91425" marR="91425" marL="91425"/>
                </a:tc>
              </a:tr>
              <a:tr h="490375">
                <a:tc>
                  <a:txBody>
                    <a:bodyPr>
                      <a:noAutofit/>
                    </a:bodyPr>
                    <a:lstStyle/>
                    <a:p>
                      <a:pPr indent="0" lvl="0" marL="0" rtl="0" algn="l">
                        <a:spcBef>
                          <a:spcPts val="0"/>
                        </a:spcBef>
                        <a:spcAft>
                          <a:spcPts val="0"/>
                        </a:spcAft>
                        <a:buNone/>
                      </a:pPr>
                      <a:r>
                        <a:rPr lang="en" sz="1300"/>
                        <a:t>Usability</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Temperature settings</a:t>
                      </a:r>
                      <a:endParaRPr sz="1300"/>
                    </a:p>
                  </a:txBody>
                  <a:tcPr marT="91425" marB="91425" marR="91425" marL="91425"/>
                </a:tc>
              </a:tr>
              <a:tr h="427625">
                <a:tc>
                  <a:txBody>
                    <a:bodyPr>
                      <a:noAutofit/>
                    </a:bodyPr>
                    <a:lstStyle/>
                    <a:p>
                      <a:pPr indent="0" lvl="0" marL="0" rtl="0" algn="l">
                        <a:spcBef>
                          <a:spcPts val="0"/>
                        </a:spcBef>
                        <a:spcAft>
                          <a:spcPts val="0"/>
                        </a:spcAft>
                        <a:buNone/>
                      </a:pPr>
                      <a:r>
                        <a:rPr lang="en" sz="1300"/>
                        <a:t>Compatibility</a:t>
                      </a:r>
                      <a:endParaRPr sz="1300"/>
                    </a:p>
                  </a:txBody>
                  <a:tcPr marT="91425" marB="91425" marR="91425" marL="91425"/>
                </a:tc>
                <a:tc>
                  <a:txBody>
                    <a:bodyPr>
                      <a:noAutofit/>
                    </a:bodyPr>
                    <a:lstStyle/>
                    <a:p>
                      <a:pPr indent="-311150" lvl="0" marL="457200" rtl="0" algn="l">
                        <a:spcBef>
                          <a:spcPts val="0"/>
                        </a:spcBef>
                        <a:spcAft>
                          <a:spcPts val="0"/>
                        </a:spcAft>
                        <a:buSzPts val="1300"/>
                        <a:buChar char="●"/>
                      </a:pPr>
                      <a:r>
                        <a:rPr lang="en" sz="1300"/>
                        <a:t>APIs</a:t>
                      </a:r>
                      <a:endParaRPr sz="1300"/>
                    </a:p>
                  </a:txBody>
                  <a:tcPr marT="91425" marB="91425" marR="91425" marL="91425"/>
                </a:tc>
              </a:tr>
            </a:tbl>
          </a:graphicData>
        </a:graphic>
      </p:graphicFrame>
      <p:sp>
        <p:nvSpPr>
          <p:cNvPr id="373" name="Google Shape;373;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54"/>
          <p:cNvSpPr txBox="1"/>
          <p:nvPr>
            <p:ph type="title"/>
          </p:nvPr>
        </p:nvSpPr>
        <p:spPr>
          <a:xfrm>
            <a:off x="308775" y="770525"/>
            <a:ext cx="28668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of Testing</a:t>
            </a:r>
            <a:endParaRPr/>
          </a:p>
        </p:txBody>
      </p:sp>
      <p:sp>
        <p:nvSpPr>
          <p:cNvPr id="379" name="Google Shape;379;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0" name="Google Shape;380;p54"/>
          <p:cNvPicPr preferRelativeResize="0"/>
          <p:nvPr/>
        </p:nvPicPr>
        <p:blipFill>
          <a:blip r:embed="rId3">
            <a:alphaModFix/>
          </a:blip>
          <a:stretch>
            <a:fillRect/>
          </a:stretch>
        </p:blipFill>
        <p:spPr>
          <a:xfrm>
            <a:off x="308775" y="1722075"/>
            <a:ext cx="2952274" cy="2135624"/>
          </a:xfrm>
          <a:prstGeom prst="rect">
            <a:avLst/>
          </a:prstGeom>
          <a:noFill/>
          <a:ln>
            <a:noFill/>
          </a:ln>
        </p:spPr>
      </p:pic>
      <p:sp>
        <p:nvSpPr>
          <p:cNvPr id="381" name="Google Shape;381;p54"/>
          <p:cNvSpPr txBox="1"/>
          <p:nvPr>
            <p:ph idx="1" type="body"/>
          </p:nvPr>
        </p:nvSpPr>
        <p:spPr>
          <a:xfrm>
            <a:off x="4030600" y="665850"/>
            <a:ext cx="4919400" cy="3811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000000"/>
                </a:solidFill>
                <a:highlight>
                  <a:srgbClr val="FFFFFF"/>
                </a:highlight>
              </a:rPr>
              <a:t>System Load Testing using SMARTBEAR LoadUI</a:t>
            </a:r>
            <a:endParaRPr>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
                <a:solidFill>
                  <a:srgbClr val="000000"/>
                </a:solidFill>
                <a:highlight>
                  <a:srgbClr val="FFFFFF"/>
                </a:highlight>
              </a:rPr>
              <a:t>Tests run: 2741</a:t>
            </a:r>
            <a:endParaRPr>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
                <a:solidFill>
                  <a:srgbClr val="000000"/>
                </a:solidFill>
                <a:highlight>
                  <a:srgbClr val="FFFFFF"/>
                </a:highlight>
              </a:rPr>
              <a:t>Avg. Response Time: 72 ms</a:t>
            </a:r>
            <a:endParaRPr>
              <a:solidFill>
                <a:srgbClr val="000000"/>
              </a:solidFill>
              <a:highlight>
                <a:srgbClr val="FFFFFF"/>
              </a:highlight>
            </a:endParaRPr>
          </a:p>
        </p:txBody>
      </p:sp>
      <p:pic>
        <p:nvPicPr>
          <p:cNvPr id="382" name="Google Shape;382;p54"/>
          <p:cNvPicPr preferRelativeResize="0"/>
          <p:nvPr/>
        </p:nvPicPr>
        <p:blipFill>
          <a:blip r:embed="rId4">
            <a:alphaModFix/>
          </a:blip>
          <a:stretch>
            <a:fillRect/>
          </a:stretch>
        </p:blipFill>
        <p:spPr>
          <a:xfrm>
            <a:off x="522875" y="4005475"/>
            <a:ext cx="2524070" cy="788100"/>
          </a:xfrm>
          <a:prstGeom prst="rect">
            <a:avLst/>
          </a:prstGeom>
          <a:noFill/>
          <a:ln>
            <a:noFill/>
          </a:ln>
        </p:spPr>
      </p:pic>
      <p:pic>
        <p:nvPicPr>
          <p:cNvPr id="383" name="Google Shape;383;p54"/>
          <p:cNvPicPr preferRelativeResize="0"/>
          <p:nvPr/>
        </p:nvPicPr>
        <p:blipFill>
          <a:blip r:embed="rId5">
            <a:alphaModFix/>
          </a:blip>
          <a:stretch>
            <a:fillRect/>
          </a:stretch>
        </p:blipFill>
        <p:spPr>
          <a:xfrm>
            <a:off x="4572000" y="1450329"/>
            <a:ext cx="3707501" cy="36064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5"/>
          <p:cNvSpPr txBox="1"/>
          <p:nvPr>
            <p:ph type="title"/>
          </p:nvPr>
        </p:nvSpPr>
        <p:spPr>
          <a:xfrm>
            <a:off x="811650" y="799750"/>
            <a:ext cx="4330500" cy="14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Risks &amp; Mitigation</a:t>
            </a:r>
            <a:endParaRPr>
              <a:solidFill>
                <a:schemeClr val="dk2"/>
              </a:solidFill>
            </a:endParaRPr>
          </a:p>
        </p:txBody>
      </p:sp>
      <p:sp>
        <p:nvSpPr>
          <p:cNvPr id="389" name="Google Shape;389;p55"/>
          <p:cNvSpPr txBox="1"/>
          <p:nvPr>
            <p:ph idx="1" type="body"/>
          </p:nvPr>
        </p:nvSpPr>
        <p:spPr>
          <a:xfrm>
            <a:off x="811650" y="2432039"/>
            <a:ext cx="6458400" cy="2037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Account information</a:t>
            </a:r>
            <a:endParaRPr/>
          </a:p>
          <a:p>
            <a:pPr indent="-317500" lvl="1" marL="914400" rtl="0" algn="l">
              <a:spcBef>
                <a:spcPts val="0"/>
              </a:spcBef>
              <a:spcAft>
                <a:spcPts val="0"/>
              </a:spcAft>
              <a:buSzPts val="1400"/>
              <a:buChar char="○"/>
            </a:pPr>
            <a:r>
              <a:rPr lang="en"/>
              <a:t>Mitigation: Google Login</a:t>
            </a:r>
            <a:endParaRPr/>
          </a:p>
          <a:p>
            <a:pPr indent="-330200" lvl="0" marL="457200" rtl="0" algn="l">
              <a:spcBef>
                <a:spcPts val="0"/>
              </a:spcBef>
              <a:spcAft>
                <a:spcPts val="0"/>
              </a:spcAft>
              <a:buSzPts val="1600"/>
              <a:buChar char="●"/>
            </a:pPr>
            <a:r>
              <a:rPr lang="en"/>
              <a:t>Loss of local data</a:t>
            </a:r>
            <a:endParaRPr/>
          </a:p>
          <a:p>
            <a:pPr indent="-317500" lvl="1" marL="914400" rtl="0" algn="l">
              <a:spcBef>
                <a:spcPts val="0"/>
              </a:spcBef>
              <a:spcAft>
                <a:spcPts val="0"/>
              </a:spcAft>
              <a:buSzPts val="1400"/>
              <a:buChar char="○"/>
            </a:pPr>
            <a:r>
              <a:rPr lang="en"/>
              <a:t>Mitigation: Data stored on Azure database</a:t>
            </a:r>
            <a:endParaRPr/>
          </a:p>
          <a:p>
            <a:pPr indent="-330200" lvl="0" marL="457200" rtl="0" algn="l">
              <a:spcBef>
                <a:spcPts val="0"/>
              </a:spcBef>
              <a:spcAft>
                <a:spcPts val="0"/>
              </a:spcAft>
              <a:buSzPts val="1600"/>
              <a:buChar char="●"/>
            </a:pPr>
            <a:r>
              <a:rPr lang="en"/>
              <a:t>Secure access to data</a:t>
            </a:r>
            <a:endParaRPr/>
          </a:p>
          <a:p>
            <a:pPr indent="-317500" lvl="1" marL="914400" rtl="0" algn="l">
              <a:spcBef>
                <a:spcPts val="0"/>
              </a:spcBef>
              <a:spcAft>
                <a:spcPts val="0"/>
              </a:spcAft>
              <a:buSzPts val="1400"/>
              <a:buChar char="○"/>
            </a:pPr>
            <a:r>
              <a:rPr lang="en"/>
              <a:t>Mitigation: Google Security/Authentication</a:t>
            </a:r>
            <a:endParaRPr/>
          </a:p>
        </p:txBody>
      </p:sp>
      <p:sp>
        <p:nvSpPr>
          <p:cNvPr id="390" name="Google Shape;390;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1" name="Google Shape;391;p55"/>
          <p:cNvPicPr preferRelativeResize="0"/>
          <p:nvPr/>
        </p:nvPicPr>
        <p:blipFill>
          <a:blip r:embed="rId3">
            <a:alphaModFix/>
          </a:blip>
          <a:stretch>
            <a:fillRect/>
          </a:stretch>
        </p:blipFill>
        <p:spPr>
          <a:xfrm>
            <a:off x="5651200" y="2988088"/>
            <a:ext cx="2692426" cy="925525"/>
          </a:xfrm>
          <a:prstGeom prst="rect">
            <a:avLst/>
          </a:prstGeom>
          <a:noFill/>
          <a:ln>
            <a:noFill/>
          </a:ln>
        </p:spPr>
      </p:pic>
      <p:pic>
        <p:nvPicPr>
          <p:cNvPr id="392" name="Google Shape;392;p55"/>
          <p:cNvPicPr preferRelativeResize="0"/>
          <p:nvPr/>
        </p:nvPicPr>
        <p:blipFill>
          <a:blip r:embed="rId4">
            <a:alphaModFix/>
          </a:blip>
          <a:stretch>
            <a:fillRect/>
          </a:stretch>
        </p:blipFill>
        <p:spPr>
          <a:xfrm>
            <a:off x="5651197" y="2432050"/>
            <a:ext cx="2692425" cy="58674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6"/>
          <p:cNvSpPr txBox="1"/>
          <p:nvPr>
            <p:ph type="title"/>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Resource &amp; Cost Estimate</a:t>
            </a:r>
            <a:endParaRPr>
              <a:solidFill>
                <a:schemeClr val="dk2"/>
              </a:solidFill>
            </a:endParaRPr>
          </a:p>
        </p:txBody>
      </p:sp>
      <p:sp>
        <p:nvSpPr>
          <p:cNvPr id="398" name="Google Shape;398;p56"/>
          <p:cNvSpPr txBox="1"/>
          <p:nvPr>
            <p:ph idx="1" type="body"/>
          </p:nvPr>
        </p:nvSpPr>
        <p:spPr>
          <a:xfrm>
            <a:off x="4947374" y="554850"/>
            <a:ext cx="3855900" cy="403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9900"/>
                </a:solidFill>
              </a:rPr>
              <a:t>Resources Required:</a:t>
            </a:r>
            <a:endParaRPr>
              <a:solidFill>
                <a:srgbClr val="FF9900"/>
              </a:solidFill>
            </a:endParaRPr>
          </a:p>
          <a:p>
            <a:pPr indent="-330200" lvl="0" marL="457200" rtl="0" algn="l">
              <a:spcBef>
                <a:spcPts val="1600"/>
              </a:spcBef>
              <a:spcAft>
                <a:spcPts val="0"/>
              </a:spcAft>
              <a:buSzPts val="1600"/>
              <a:buChar char="●"/>
            </a:pPr>
            <a:r>
              <a:rPr lang="en"/>
              <a:t>Deployment Platforms</a:t>
            </a:r>
            <a:endParaRPr/>
          </a:p>
          <a:p>
            <a:pPr indent="-330200" lvl="0" marL="457200" rtl="0" algn="l">
              <a:spcBef>
                <a:spcPts val="0"/>
              </a:spcBef>
              <a:spcAft>
                <a:spcPts val="0"/>
              </a:spcAft>
              <a:buSzPts val="1600"/>
              <a:buChar char="●"/>
            </a:pPr>
            <a:r>
              <a:rPr lang="en"/>
              <a:t>Azure SQL database</a:t>
            </a:r>
            <a:endParaRPr/>
          </a:p>
          <a:p>
            <a:pPr indent="-330200" lvl="0" marL="457200" rtl="0" algn="l">
              <a:spcBef>
                <a:spcPts val="0"/>
              </a:spcBef>
              <a:spcAft>
                <a:spcPts val="0"/>
              </a:spcAft>
              <a:buSzPts val="1600"/>
              <a:buChar char="●"/>
            </a:pPr>
            <a:r>
              <a:rPr lang="en"/>
              <a:t>Server system</a:t>
            </a:r>
            <a:endParaRPr/>
          </a:p>
          <a:p>
            <a:pPr indent="0" lvl="0" marL="0" rtl="0" algn="l">
              <a:spcBef>
                <a:spcPts val="1600"/>
              </a:spcBef>
              <a:spcAft>
                <a:spcPts val="0"/>
              </a:spcAft>
              <a:buNone/>
            </a:pPr>
            <a:r>
              <a:rPr lang="en">
                <a:solidFill>
                  <a:srgbClr val="FF9900"/>
                </a:solidFill>
              </a:rPr>
              <a:t>Costs:</a:t>
            </a:r>
            <a:endParaRPr>
              <a:solidFill>
                <a:srgbClr val="FF9900"/>
              </a:solidFill>
            </a:endParaRPr>
          </a:p>
          <a:p>
            <a:pPr indent="-330200" lvl="0" marL="457200" rtl="0" algn="l">
              <a:spcBef>
                <a:spcPts val="1600"/>
              </a:spcBef>
              <a:spcAft>
                <a:spcPts val="0"/>
              </a:spcAft>
              <a:buSzPts val="1600"/>
              <a:buChar char="●"/>
            </a:pPr>
            <a:r>
              <a:rPr lang="en"/>
              <a:t>API query limits when</a:t>
            </a:r>
            <a:r>
              <a:rPr lang="en"/>
              <a:t> exceeded</a:t>
            </a:r>
            <a:endParaRPr/>
          </a:p>
          <a:p>
            <a:pPr indent="-330200" lvl="0" marL="457200" rtl="0" algn="l">
              <a:spcBef>
                <a:spcPts val="0"/>
              </a:spcBef>
              <a:spcAft>
                <a:spcPts val="0"/>
              </a:spcAft>
              <a:buSzPts val="1600"/>
              <a:buChar char="●"/>
            </a:pPr>
            <a:r>
              <a:rPr lang="en"/>
              <a:t>Database costs for security &amp; size</a:t>
            </a:r>
            <a:endParaRPr/>
          </a:p>
          <a:p>
            <a:pPr indent="-330200" lvl="0" marL="457200" rtl="0" algn="l">
              <a:spcBef>
                <a:spcPts val="0"/>
              </a:spcBef>
              <a:spcAft>
                <a:spcPts val="0"/>
              </a:spcAft>
              <a:buSzPts val="1600"/>
              <a:buChar char="●"/>
            </a:pPr>
            <a:r>
              <a:rPr lang="en"/>
              <a:t>Apple Developer License</a:t>
            </a:r>
            <a:endParaRPr/>
          </a:p>
        </p:txBody>
      </p:sp>
      <p:sp>
        <p:nvSpPr>
          <p:cNvPr id="399" name="Google Shape;39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7"/>
          <p:cNvSpPr txBox="1"/>
          <p:nvPr>
            <p:ph type="title"/>
          </p:nvPr>
        </p:nvSpPr>
        <p:spPr>
          <a:xfrm>
            <a:off x="811650" y="799739"/>
            <a:ext cx="6458400" cy="14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rPr>
              <a:t>Lessons Learned</a:t>
            </a:r>
            <a:endParaRPr>
              <a:solidFill>
                <a:srgbClr val="FF9900"/>
              </a:solidFill>
            </a:endParaRPr>
          </a:p>
        </p:txBody>
      </p:sp>
      <p:sp>
        <p:nvSpPr>
          <p:cNvPr id="405" name="Google Shape;405;p57"/>
          <p:cNvSpPr txBox="1"/>
          <p:nvPr>
            <p:ph idx="1" type="body"/>
          </p:nvPr>
        </p:nvSpPr>
        <p:spPr>
          <a:xfrm>
            <a:off x="811650" y="2432039"/>
            <a:ext cx="6458400" cy="2037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Team Organization</a:t>
            </a:r>
            <a:endParaRPr sz="1700"/>
          </a:p>
          <a:p>
            <a:pPr indent="-336550" lvl="0" marL="457200" rtl="0" algn="l">
              <a:spcBef>
                <a:spcPts val="0"/>
              </a:spcBef>
              <a:spcAft>
                <a:spcPts val="0"/>
              </a:spcAft>
              <a:buSzPts val="1700"/>
              <a:buChar char="●"/>
            </a:pPr>
            <a:r>
              <a:rPr lang="en" sz="1700"/>
              <a:t>Project Scope</a:t>
            </a:r>
            <a:endParaRPr sz="1700"/>
          </a:p>
          <a:p>
            <a:pPr indent="-336550" lvl="0" marL="457200" rtl="0" algn="l">
              <a:spcBef>
                <a:spcPts val="0"/>
              </a:spcBef>
              <a:spcAft>
                <a:spcPts val="0"/>
              </a:spcAft>
              <a:buSzPts val="1700"/>
              <a:buChar char="●"/>
            </a:pPr>
            <a:r>
              <a:rPr lang="en" sz="1700"/>
              <a:t>System Development</a:t>
            </a:r>
            <a:endParaRPr sz="1700"/>
          </a:p>
          <a:p>
            <a:pPr indent="-336550" lvl="0" marL="457200" rtl="0" algn="l">
              <a:spcBef>
                <a:spcPts val="0"/>
              </a:spcBef>
              <a:spcAft>
                <a:spcPts val="0"/>
              </a:spcAft>
              <a:buSzPts val="1700"/>
              <a:buChar char="●"/>
            </a:pPr>
            <a:r>
              <a:rPr lang="en" sz="1700"/>
              <a:t>Task Sharing</a:t>
            </a:r>
            <a:endParaRPr sz="1700"/>
          </a:p>
          <a:p>
            <a:pPr indent="-336550" lvl="0" marL="457200" rtl="0" algn="l">
              <a:spcBef>
                <a:spcPts val="0"/>
              </a:spcBef>
              <a:spcAft>
                <a:spcPts val="0"/>
              </a:spcAft>
              <a:buSzPts val="1700"/>
              <a:buChar char="●"/>
            </a:pPr>
            <a:r>
              <a:rPr lang="en" sz="1700"/>
              <a:t>Risk Mitigation</a:t>
            </a:r>
            <a:endParaRPr sz="1700"/>
          </a:p>
        </p:txBody>
      </p:sp>
      <p:sp>
        <p:nvSpPr>
          <p:cNvPr id="406" name="Google Shape;406;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8"/>
          <p:cNvSpPr txBox="1"/>
          <p:nvPr>
            <p:ph type="title"/>
          </p:nvPr>
        </p:nvSpPr>
        <p:spPr>
          <a:xfrm>
            <a:off x="2894475" y="450971"/>
            <a:ext cx="5740800" cy="144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rPr>
              <a:t>Future:</a:t>
            </a:r>
            <a:r>
              <a:rPr lang="en"/>
              <a:t> Potential Directions</a:t>
            </a:r>
            <a:endParaRPr/>
          </a:p>
        </p:txBody>
      </p:sp>
      <p:sp>
        <p:nvSpPr>
          <p:cNvPr id="412" name="Google Shape;412;p58"/>
          <p:cNvSpPr txBox="1"/>
          <p:nvPr>
            <p:ph idx="1" type="body"/>
          </p:nvPr>
        </p:nvSpPr>
        <p:spPr>
          <a:xfrm>
            <a:off x="2599550" y="1953950"/>
            <a:ext cx="6035700" cy="2649000"/>
          </a:xfrm>
          <a:prstGeom prst="rect">
            <a:avLst/>
          </a:prstGeom>
        </p:spPr>
        <p:txBody>
          <a:bodyPr anchorCtr="0" anchor="t" bIns="91425" lIns="91425" spcFirstLastPara="1" rIns="91425" wrap="square" tIns="91425">
            <a:noAutofit/>
          </a:bodyPr>
          <a:lstStyle/>
          <a:p>
            <a:pPr indent="-355600" lvl="0" marL="660400" rtl="0" algn="l">
              <a:spcBef>
                <a:spcPts val="0"/>
              </a:spcBef>
              <a:spcAft>
                <a:spcPts val="0"/>
              </a:spcAft>
              <a:buSzPts val="2000"/>
              <a:buChar char="●"/>
            </a:pPr>
            <a:r>
              <a:rPr lang="en"/>
              <a:t>Style Recommendations</a:t>
            </a:r>
            <a:endParaRPr/>
          </a:p>
          <a:p>
            <a:pPr indent="-355600" lvl="0" marL="660400" rtl="0" algn="l">
              <a:spcBef>
                <a:spcPts val="0"/>
              </a:spcBef>
              <a:spcAft>
                <a:spcPts val="0"/>
              </a:spcAft>
              <a:buSzPts val="2000"/>
              <a:buChar char="●"/>
            </a:pPr>
            <a:r>
              <a:rPr lang="en"/>
              <a:t>Integration with more diverse clothing types</a:t>
            </a:r>
            <a:endParaRPr/>
          </a:p>
          <a:p>
            <a:pPr indent="-355600" lvl="0" marL="660400" rtl="0" algn="l">
              <a:spcBef>
                <a:spcPts val="0"/>
              </a:spcBef>
              <a:spcAft>
                <a:spcPts val="0"/>
              </a:spcAft>
              <a:buSzPts val="2000"/>
              <a:buChar char="●"/>
            </a:pPr>
            <a:r>
              <a:rPr lang="en"/>
              <a:t>E-Commerce/Advertising integration</a:t>
            </a:r>
            <a:endParaRPr/>
          </a:p>
          <a:p>
            <a:pPr indent="-355600" lvl="0" marL="660400" rtl="0" algn="l">
              <a:spcBef>
                <a:spcPts val="0"/>
              </a:spcBef>
              <a:spcAft>
                <a:spcPts val="0"/>
              </a:spcAft>
              <a:buSzPts val="2000"/>
              <a:buChar char="●"/>
            </a:pPr>
            <a:r>
              <a:rPr lang="en"/>
              <a:t>Camera AI Clothing Recognition</a:t>
            </a:r>
            <a:endParaRPr/>
          </a:p>
          <a:p>
            <a:pPr indent="-355600" lvl="0" marL="660400" rtl="0" algn="l">
              <a:spcBef>
                <a:spcPts val="0"/>
              </a:spcBef>
              <a:spcAft>
                <a:spcPts val="0"/>
              </a:spcAft>
              <a:buSzPts val="2000"/>
              <a:buChar char="●"/>
            </a:pPr>
            <a:r>
              <a:rPr lang="en"/>
              <a:t>Social Media Integration</a:t>
            </a:r>
            <a:endParaRPr/>
          </a:p>
          <a:p>
            <a:pPr indent="-355600" lvl="0" marL="660400" rtl="0" algn="l">
              <a:spcBef>
                <a:spcPts val="0"/>
              </a:spcBef>
              <a:spcAft>
                <a:spcPts val="0"/>
              </a:spcAft>
              <a:buSzPts val="2000"/>
              <a:buChar char="●"/>
            </a:pPr>
            <a:r>
              <a:rPr lang="en"/>
              <a:t>Distributed Database</a:t>
            </a:r>
            <a:endParaRPr/>
          </a:p>
          <a:p>
            <a:pPr indent="0" lvl="0" marL="0" rtl="0" algn="l">
              <a:spcBef>
                <a:spcPts val="1600"/>
              </a:spcBef>
              <a:spcAft>
                <a:spcPts val="1600"/>
              </a:spcAft>
              <a:buNone/>
            </a:pPr>
            <a:r>
              <a:t/>
            </a:r>
            <a:endParaRPr/>
          </a:p>
        </p:txBody>
      </p:sp>
      <p:sp>
        <p:nvSpPr>
          <p:cNvPr id="413" name="Google Shape;413;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417" name="Shape 417"/>
        <p:cNvGrpSpPr/>
        <p:nvPr/>
      </p:nvGrpSpPr>
      <p:grpSpPr>
        <a:xfrm>
          <a:off x="0" y="0"/>
          <a:ext cx="0" cy="0"/>
          <a:chOff x="0" y="0"/>
          <a:chExt cx="0" cy="0"/>
        </a:xfrm>
      </p:grpSpPr>
      <p:sp>
        <p:nvSpPr>
          <p:cNvPr id="418" name="Google Shape;418;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59"/>
          <p:cNvSpPr/>
          <p:nvPr/>
        </p:nvSpPr>
        <p:spPr>
          <a:xfrm>
            <a:off x="2028100" y="1686550"/>
            <a:ext cx="5087775" cy="1770376"/>
          </a:xfrm>
          <a:prstGeom prst="rect">
            <a:avLst/>
          </a:prstGeom>
        </p:spPr>
        <p:txBody>
          <a:bodyPr>
            <a:prstTxWarp prst="textPlain"/>
          </a:bodyPr>
          <a:lstStyle/>
          <a:p>
            <a:pPr lvl="0" algn="ctr"/>
            <a:r>
              <a:rPr b="0" i="0">
                <a:ln cap="flat" cmpd="sng" w="28575">
                  <a:solidFill>
                    <a:srgbClr val="000000"/>
                  </a:solidFill>
                  <a:prstDash val="solid"/>
                  <a:round/>
                  <a:headEnd len="sm" w="sm" type="none"/>
                  <a:tailEnd len="sm" w="sm" type="none"/>
                </a:ln>
                <a:solidFill>
                  <a:srgbClr val="B7B7B7"/>
                </a:solidFill>
                <a:latin typeface="Arial"/>
              </a:rPr>
              <a:t>Q&amp;A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33"/>
          <p:cNvPicPr preferRelativeResize="0"/>
          <p:nvPr/>
        </p:nvPicPr>
        <p:blipFill rotWithShape="1">
          <a:blip r:embed="rId3">
            <a:alphaModFix amt="60000"/>
          </a:blip>
          <a:srcRect b="1238" l="0" r="0" t="1238"/>
          <a:stretch/>
        </p:blipFill>
        <p:spPr>
          <a:xfrm>
            <a:off x="0" y="0"/>
            <a:ext cx="3512599" cy="5143496"/>
          </a:xfrm>
          <a:prstGeom prst="rect">
            <a:avLst/>
          </a:prstGeom>
          <a:noFill/>
          <a:ln>
            <a:noFill/>
          </a:ln>
        </p:spPr>
      </p:pic>
      <p:sp>
        <p:nvSpPr>
          <p:cNvPr id="222" name="Google Shape;222;p33"/>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223" name="Google Shape;223;p33"/>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t>
            </a:r>
            <a:endParaRPr/>
          </a:p>
          <a:p>
            <a:pPr indent="-342900" lvl="0" marL="457200" rtl="0" algn="l">
              <a:spcBef>
                <a:spcPts val="1600"/>
              </a:spcBef>
              <a:spcAft>
                <a:spcPts val="0"/>
              </a:spcAft>
              <a:buSzPts val="1800"/>
              <a:buChar char="●"/>
            </a:pPr>
            <a:r>
              <a:rPr lang="en"/>
              <a:t>Ambiguous</a:t>
            </a:r>
            <a:r>
              <a:rPr lang="en"/>
              <a:t> and inefficient clothing selection for weather</a:t>
            </a:r>
            <a:endParaRPr/>
          </a:p>
          <a:p>
            <a:pPr indent="-342900" lvl="0" marL="457200" rtl="0" algn="l">
              <a:spcBef>
                <a:spcPts val="0"/>
              </a:spcBef>
              <a:spcAft>
                <a:spcPts val="0"/>
              </a:spcAft>
              <a:buSzPts val="1800"/>
              <a:buChar char="●"/>
            </a:pPr>
            <a:r>
              <a:rPr lang="en"/>
              <a:t>Selecting clothing to pack for trip</a:t>
            </a:r>
            <a:endParaRPr/>
          </a:p>
          <a:p>
            <a:pPr indent="-342900" lvl="0" marL="457200" rtl="0" algn="l">
              <a:spcBef>
                <a:spcPts val="0"/>
              </a:spcBef>
              <a:spcAft>
                <a:spcPts val="0"/>
              </a:spcAft>
              <a:buSzPts val="1800"/>
              <a:buChar char="●"/>
            </a:pPr>
            <a:r>
              <a:rPr lang="en"/>
              <a:t>Clothing appropriate for event types</a:t>
            </a:r>
            <a:endParaRPr/>
          </a:p>
          <a:p>
            <a:pPr indent="0" lvl="0" marL="0" rtl="0" algn="l">
              <a:spcBef>
                <a:spcPts val="1600"/>
              </a:spcBef>
              <a:spcAft>
                <a:spcPts val="0"/>
              </a:spcAft>
              <a:buNone/>
            </a:pPr>
            <a:r>
              <a:rPr lang="en"/>
              <a:t>Solution</a:t>
            </a:r>
            <a:endParaRPr/>
          </a:p>
          <a:p>
            <a:pPr indent="-342900" lvl="0" marL="457200" rtl="0" algn="l">
              <a:spcBef>
                <a:spcPts val="1600"/>
              </a:spcBef>
              <a:spcAft>
                <a:spcPts val="0"/>
              </a:spcAft>
              <a:buSzPts val="1800"/>
              <a:buChar char="●"/>
            </a:pPr>
            <a:r>
              <a:rPr lang="en"/>
              <a:t>Individual wardrobe tracking</a:t>
            </a:r>
            <a:endParaRPr/>
          </a:p>
          <a:p>
            <a:pPr indent="-342900" lvl="0" marL="457200" rtl="0" algn="l">
              <a:spcBef>
                <a:spcPts val="0"/>
              </a:spcBef>
              <a:spcAft>
                <a:spcPts val="0"/>
              </a:spcAft>
              <a:buSzPts val="1800"/>
              <a:buChar char="●"/>
            </a:pPr>
            <a:r>
              <a:rPr lang="en"/>
              <a:t>Daily clothing suggestion</a:t>
            </a:r>
            <a:endParaRPr/>
          </a:p>
          <a:p>
            <a:pPr indent="-342900" lvl="0" marL="457200" rtl="0" algn="l">
              <a:spcBef>
                <a:spcPts val="0"/>
              </a:spcBef>
              <a:spcAft>
                <a:spcPts val="0"/>
              </a:spcAft>
              <a:buSzPts val="1800"/>
              <a:buChar char="●"/>
            </a:pPr>
            <a:r>
              <a:rPr lang="en"/>
              <a:t>Weather, Calendar, and Location tracker</a:t>
            </a:r>
            <a:endParaRPr/>
          </a:p>
          <a:p>
            <a:pPr indent="0" lvl="0" marL="0" rtl="0" algn="l">
              <a:spcBef>
                <a:spcPts val="1600"/>
              </a:spcBef>
              <a:spcAft>
                <a:spcPts val="1600"/>
              </a:spcAft>
              <a:buNone/>
            </a:pPr>
            <a:r>
              <a:t/>
            </a:r>
            <a:endParaRPr/>
          </a:p>
        </p:txBody>
      </p:sp>
      <p:sp>
        <p:nvSpPr>
          <p:cNvPr id="224" name="Google Shape;22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34"/>
          <p:cNvPicPr preferRelativeResize="0"/>
          <p:nvPr/>
        </p:nvPicPr>
        <p:blipFill rotWithShape="1">
          <a:blip r:embed="rId3">
            <a:alphaModFix/>
          </a:blip>
          <a:srcRect b="0" l="5555" r="5555" t="0"/>
          <a:stretch/>
        </p:blipFill>
        <p:spPr>
          <a:xfrm>
            <a:off x="0" y="0"/>
            <a:ext cx="4572000" cy="5143500"/>
          </a:xfrm>
          <a:prstGeom prst="rect">
            <a:avLst/>
          </a:prstGeom>
          <a:noFill/>
          <a:ln>
            <a:noFill/>
          </a:ln>
          <a:effectLst>
            <a:outerShdw blurRad="57150" rotWithShape="0" algn="bl" dir="5400000" dist="38100">
              <a:srgbClr val="000000">
                <a:alpha val="50000"/>
              </a:srgbClr>
            </a:outerShdw>
          </a:effectLst>
        </p:spPr>
      </p:pic>
      <p:sp>
        <p:nvSpPr>
          <p:cNvPr id="230" name="Google Shape;230;p34"/>
          <p:cNvSpPr txBox="1"/>
          <p:nvPr>
            <p:ph type="title"/>
          </p:nvPr>
        </p:nvSpPr>
        <p:spPr>
          <a:xfrm>
            <a:off x="4852900" y="55790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rPr>
              <a:t>Summary</a:t>
            </a:r>
            <a:endParaRPr>
              <a:solidFill>
                <a:srgbClr val="FF9900"/>
              </a:solidFill>
            </a:endParaRPr>
          </a:p>
        </p:txBody>
      </p:sp>
      <p:sp>
        <p:nvSpPr>
          <p:cNvPr id="231" name="Google Shape;231;p34"/>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WeatherWear mobile app, for iOS and Android, leverages React Native, the DarkSky API, and an Azure SQL DB alongside a clothing-recommendation system to give users outfit ideas for the current day or packing lists for upcoming trips.</a:t>
            </a:r>
            <a:endParaRPr/>
          </a:p>
        </p:txBody>
      </p:sp>
      <p:sp>
        <p:nvSpPr>
          <p:cNvPr id="232" name="Google Shape;23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308775" y="770525"/>
            <a:ext cx="28668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Survey - What makes this project</a:t>
            </a:r>
            <a:r>
              <a:rPr b="0" lang="en"/>
              <a:t> </a:t>
            </a:r>
            <a:r>
              <a:rPr i="1" lang="en"/>
              <a:t>unique</a:t>
            </a:r>
            <a:r>
              <a:rPr i="1" lang="en"/>
              <a:t>?</a:t>
            </a:r>
            <a:endParaRPr i="1"/>
          </a:p>
        </p:txBody>
      </p:sp>
      <p:sp>
        <p:nvSpPr>
          <p:cNvPr id="238" name="Google Shape;238;p35"/>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Mobile Application</a:t>
            </a:r>
            <a:endParaRPr sz="1600"/>
          </a:p>
          <a:p>
            <a:pPr indent="-317500" lvl="1" marL="914400" rtl="0" algn="l">
              <a:spcBef>
                <a:spcPts val="0"/>
              </a:spcBef>
              <a:spcAft>
                <a:spcPts val="0"/>
              </a:spcAft>
              <a:buSzPts val="1400"/>
              <a:buChar char="○"/>
            </a:pPr>
            <a:r>
              <a:rPr lang="en" sz="1400"/>
              <a:t>Cross-device compatible</a:t>
            </a:r>
            <a:endParaRPr sz="1400"/>
          </a:p>
          <a:p>
            <a:pPr indent="-330200" lvl="0" marL="457200" rtl="0" algn="l">
              <a:spcBef>
                <a:spcPts val="0"/>
              </a:spcBef>
              <a:spcAft>
                <a:spcPts val="0"/>
              </a:spcAft>
              <a:buSzPts val="1600"/>
              <a:buChar char="●"/>
            </a:pPr>
            <a:r>
              <a:rPr lang="en" sz="1600"/>
              <a:t>Graphical User Interface (GUI)</a:t>
            </a:r>
            <a:endParaRPr sz="1600"/>
          </a:p>
          <a:p>
            <a:pPr indent="-317500" lvl="1" marL="914400" rtl="0" algn="l">
              <a:spcBef>
                <a:spcPts val="0"/>
              </a:spcBef>
              <a:spcAft>
                <a:spcPts val="0"/>
              </a:spcAft>
              <a:buSzPts val="1400"/>
              <a:buChar char="○"/>
            </a:pPr>
            <a:r>
              <a:rPr lang="en" sz="1400"/>
              <a:t>Intuitive</a:t>
            </a:r>
            <a:endParaRPr sz="1400"/>
          </a:p>
          <a:p>
            <a:pPr indent="-317500" lvl="1" marL="914400" rtl="0" algn="l">
              <a:spcBef>
                <a:spcPts val="0"/>
              </a:spcBef>
              <a:spcAft>
                <a:spcPts val="0"/>
              </a:spcAft>
              <a:buSzPts val="1400"/>
              <a:buChar char="○"/>
            </a:pPr>
            <a:r>
              <a:rPr lang="en" sz="1400"/>
              <a:t>Fast</a:t>
            </a:r>
            <a:endParaRPr sz="1400"/>
          </a:p>
          <a:p>
            <a:pPr indent="-330200" lvl="0" marL="457200" rtl="0" algn="l">
              <a:spcBef>
                <a:spcPts val="0"/>
              </a:spcBef>
              <a:spcAft>
                <a:spcPts val="0"/>
              </a:spcAft>
              <a:buSzPts val="1600"/>
              <a:buChar char="●"/>
            </a:pPr>
            <a:r>
              <a:rPr lang="en" sz="1600"/>
              <a:t>Personalized to You</a:t>
            </a:r>
            <a:endParaRPr sz="1600"/>
          </a:p>
          <a:p>
            <a:pPr indent="-317500" lvl="1" marL="914400" rtl="0" algn="l">
              <a:spcBef>
                <a:spcPts val="0"/>
              </a:spcBef>
              <a:spcAft>
                <a:spcPts val="0"/>
              </a:spcAft>
              <a:buSzPts val="1400"/>
              <a:buChar char="○"/>
            </a:pPr>
            <a:r>
              <a:rPr lang="en" sz="1400"/>
              <a:t>Wardrobe</a:t>
            </a:r>
            <a:endParaRPr sz="1400"/>
          </a:p>
          <a:p>
            <a:pPr indent="-317500" lvl="1" marL="914400" rtl="0" algn="l">
              <a:spcBef>
                <a:spcPts val="0"/>
              </a:spcBef>
              <a:spcAft>
                <a:spcPts val="0"/>
              </a:spcAft>
              <a:buSzPts val="1400"/>
              <a:buChar char="○"/>
            </a:pPr>
            <a:r>
              <a:rPr lang="en" sz="1400"/>
              <a:t>Schedule</a:t>
            </a:r>
            <a:endParaRPr sz="1400"/>
          </a:p>
          <a:p>
            <a:pPr indent="-330200" lvl="0" marL="457200" rtl="0" algn="l">
              <a:spcBef>
                <a:spcPts val="0"/>
              </a:spcBef>
              <a:spcAft>
                <a:spcPts val="0"/>
              </a:spcAft>
              <a:buSzPts val="1600"/>
              <a:buChar char="★"/>
            </a:pPr>
            <a:r>
              <a:rPr lang="en" sz="1600"/>
              <a:t>Many other applications focus on style or manual choice of outfits.</a:t>
            </a:r>
            <a:endParaRPr sz="1600"/>
          </a:p>
          <a:p>
            <a:pPr indent="-330200" lvl="0" marL="457200" rtl="0" algn="l">
              <a:spcBef>
                <a:spcPts val="0"/>
              </a:spcBef>
              <a:spcAft>
                <a:spcPts val="0"/>
              </a:spcAft>
              <a:buSzPts val="1600"/>
              <a:buChar char="★"/>
            </a:pPr>
            <a:r>
              <a:rPr lang="en" sz="1600"/>
              <a:t>Our application chooses from </a:t>
            </a:r>
            <a:r>
              <a:rPr b="1" lang="en" sz="1600">
                <a:solidFill>
                  <a:srgbClr val="FF9900"/>
                </a:solidFill>
              </a:rPr>
              <a:t>your</a:t>
            </a:r>
            <a:r>
              <a:rPr lang="en" sz="1600">
                <a:solidFill>
                  <a:srgbClr val="FF9900"/>
                </a:solidFill>
              </a:rPr>
              <a:t> </a:t>
            </a:r>
            <a:r>
              <a:rPr lang="en" sz="1600"/>
              <a:t>clothes based on weather and event data</a:t>
            </a:r>
            <a:endParaRPr sz="1600"/>
          </a:p>
        </p:txBody>
      </p:sp>
      <p:sp>
        <p:nvSpPr>
          <p:cNvPr id="239" name="Google Shape;23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474475" y="450125"/>
            <a:ext cx="3163200" cy="11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Functional Requirements</a:t>
            </a:r>
            <a:endParaRPr>
              <a:solidFill>
                <a:schemeClr val="dk2"/>
              </a:solidFill>
            </a:endParaRPr>
          </a:p>
        </p:txBody>
      </p:sp>
      <p:sp>
        <p:nvSpPr>
          <p:cNvPr id="245" name="Google Shape;245;p36"/>
          <p:cNvSpPr txBox="1"/>
          <p:nvPr>
            <p:ph idx="1" type="body"/>
          </p:nvPr>
        </p:nvSpPr>
        <p:spPr>
          <a:xfrm>
            <a:off x="3828775" y="450125"/>
            <a:ext cx="4863000" cy="411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Google Authentication / Login</a:t>
            </a:r>
            <a:endParaRPr/>
          </a:p>
          <a:p>
            <a:pPr indent="-342900" lvl="0" marL="457200" rtl="0" algn="l">
              <a:spcBef>
                <a:spcPts val="0"/>
              </a:spcBef>
              <a:spcAft>
                <a:spcPts val="0"/>
              </a:spcAft>
              <a:buSzPts val="1800"/>
              <a:buChar char="●"/>
            </a:pPr>
            <a:r>
              <a:rPr lang="en"/>
              <a:t>User Request for Clothing Items</a:t>
            </a:r>
            <a:endParaRPr/>
          </a:p>
          <a:p>
            <a:pPr indent="-342900" lvl="0" marL="457200" rtl="0" algn="l">
              <a:spcBef>
                <a:spcPts val="0"/>
              </a:spcBef>
              <a:spcAft>
                <a:spcPts val="0"/>
              </a:spcAft>
              <a:buSzPts val="1800"/>
              <a:buChar char="●"/>
            </a:pPr>
            <a:r>
              <a:rPr lang="en"/>
              <a:t>Clothing Managed in Wardrobe</a:t>
            </a:r>
            <a:endParaRPr/>
          </a:p>
          <a:p>
            <a:pPr indent="-342900" lvl="0" marL="457200" rtl="0" algn="l">
              <a:spcBef>
                <a:spcPts val="0"/>
              </a:spcBef>
              <a:spcAft>
                <a:spcPts val="0"/>
              </a:spcAft>
              <a:buSzPts val="1800"/>
              <a:buChar char="●"/>
            </a:pPr>
            <a:r>
              <a:rPr lang="en"/>
              <a:t>Context Matching for Weather</a:t>
            </a:r>
            <a:endParaRPr/>
          </a:p>
          <a:p>
            <a:pPr indent="-342900" lvl="0" marL="457200" rtl="0" algn="l">
              <a:spcBef>
                <a:spcPts val="0"/>
              </a:spcBef>
              <a:spcAft>
                <a:spcPts val="0"/>
              </a:spcAft>
              <a:buSzPts val="1800"/>
              <a:buChar char="●"/>
            </a:pPr>
            <a:r>
              <a:rPr lang="en"/>
              <a:t>Cross-Device Compatible</a:t>
            </a:r>
            <a:endParaRPr/>
          </a:p>
        </p:txBody>
      </p:sp>
      <p:sp>
        <p:nvSpPr>
          <p:cNvPr id="246" name="Google Shape;246;p3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47" name="Google Shape;247;p36"/>
          <p:cNvPicPr preferRelativeResize="0"/>
          <p:nvPr/>
        </p:nvPicPr>
        <p:blipFill>
          <a:blip r:embed="rId3">
            <a:alphaModFix/>
          </a:blip>
          <a:stretch>
            <a:fillRect/>
          </a:stretch>
        </p:blipFill>
        <p:spPr>
          <a:xfrm>
            <a:off x="432688" y="1647625"/>
            <a:ext cx="3246774" cy="3246774"/>
          </a:xfrm>
          <a:prstGeom prst="rect">
            <a:avLst/>
          </a:prstGeom>
          <a:noFill/>
          <a:ln>
            <a:noFill/>
          </a:ln>
          <a:effectLst>
            <a:outerShdw blurRad="57150" rotWithShape="0" algn="bl" dir="5400000" dist="3810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7"/>
          <p:cNvSpPr txBox="1"/>
          <p:nvPr>
            <p:ph type="title"/>
          </p:nvPr>
        </p:nvSpPr>
        <p:spPr>
          <a:xfrm>
            <a:off x="762025" y="1189150"/>
            <a:ext cx="7620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rPr>
              <a:t>Non-functional Requirements</a:t>
            </a:r>
            <a:endParaRPr>
              <a:solidFill>
                <a:srgbClr val="FF9900"/>
              </a:solidFill>
            </a:endParaRPr>
          </a:p>
        </p:txBody>
      </p:sp>
      <p:sp>
        <p:nvSpPr>
          <p:cNvPr id="253" name="Google Shape;253;p37"/>
          <p:cNvSpPr txBox="1"/>
          <p:nvPr>
            <p:ph idx="1" type="body"/>
          </p:nvPr>
        </p:nvSpPr>
        <p:spPr>
          <a:xfrm>
            <a:off x="762025" y="2253000"/>
            <a:ext cx="3810000" cy="2334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Scalability</a:t>
            </a:r>
            <a:endParaRPr/>
          </a:p>
          <a:p>
            <a:pPr indent="-355600" lvl="0" marL="457200" rtl="0" algn="l">
              <a:spcBef>
                <a:spcPts val="0"/>
              </a:spcBef>
              <a:spcAft>
                <a:spcPts val="0"/>
              </a:spcAft>
              <a:buSzPts val="2000"/>
              <a:buChar char="●"/>
            </a:pPr>
            <a:r>
              <a:rPr lang="en"/>
              <a:t>Security</a:t>
            </a:r>
            <a:endParaRPr/>
          </a:p>
          <a:p>
            <a:pPr indent="-355600" lvl="0" marL="457200" rtl="0" algn="l">
              <a:spcBef>
                <a:spcPts val="0"/>
              </a:spcBef>
              <a:spcAft>
                <a:spcPts val="0"/>
              </a:spcAft>
              <a:buSzPts val="2000"/>
              <a:buChar char="●"/>
            </a:pPr>
            <a:r>
              <a:rPr lang="en"/>
              <a:t>Usability</a:t>
            </a:r>
            <a:endParaRPr/>
          </a:p>
          <a:p>
            <a:pPr indent="-355600" lvl="0" marL="457200" rtl="0" algn="l">
              <a:spcBef>
                <a:spcPts val="0"/>
              </a:spcBef>
              <a:spcAft>
                <a:spcPts val="0"/>
              </a:spcAft>
              <a:buSzPts val="2000"/>
              <a:buChar char="●"/>
            </a:pPr>
            <a:r>
              <a:rPr lang="en"/>
              <a:t>Performance</a:t>
            </a:r>
            <a:endParaRPr/>
          </a:p>
          <a:p>
            <a:pPr indent="-355600" lvl="0" marL="457200" rtl="0" algn="l">
              <a:spcBef>
                <a:spcPts val="0"/>
              </a:spcBef>
              <a:spcAft>
                <a:spcPts val="0"/>
              </a:spcAft>
              <a:buSzPts val="2000"/>
              <a:buChar char="●"/>
            </a:pPr>
            <a:r>
              <a:rPr lang="en"/>
              <a:t>Maintainability</a:t>
            </a:r>
            <a:endParaRPr b="1"/>
          </a:p>
        </p:txBody>
      </p:sp>
      <p:sp>
        <p:nvSpPr>
          <p:cNvPr id="254" name="Google Shape;254;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8"/>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Design Plan and Objectives</a:t>
            </a:r>
            <a:endParaRPr>
              <a:solidFill>
                <a:schemeClr val="dk2"/>
              </a:solidFill>
            </a:endParaRPr>
          </a:p>
        </p:txBody>
      </p:sp>
      <p:sp>
        <p:nvSpPr>
          <p:cNvPr id="260" name="Google Shape;260;p38"/>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9900"/>
                </a:solidFill>
              </a:rPr>
              <a:t>Assumptions:</a:t>
            </a:r>
            <a:endParaRPr b="1" sz="1500">
              <a:solidFill>
                <a:srgbClr val="FF9900"/>
              </a:solidFill>
            </a:endParaRPr>
          </a:p>
          <a:p>
            <a:pPr indent="-317500" lvl="0" marL="457200" rtl="0" algn="l">
              <a:spcBef>
                <a:spcPts val="1600"/>
              </a:spcBef>
              <a:spcAft>
                <a:spcPts val="0"/>
              </a:spcAft>
              <a:buSzPts val="1400"/>
              <a:buChar char="●"/>
            </a:pPr>
            <a:r>
              <a:rPr lang="en"/>
              <a:t>System supports multiple users</a:t>
            </a:r>
            <a:endParaRPr/>
          </a:p>
          <a:p>
            <a:pPr indent="-317500" lvl="0" marL="457200" rtl="0" algn="l">
              <a:spcBef>
                <a:spcPts val="0"/>
              </a:spcBef>
              <a:spcAft>
                <a:spcPts val="0"/>
              </a:spcAft>
              <a:buSzPts val="1400"/>
              <a:buChar char="●"/>
            </a:pPr>
            <a:r>
              <a:rPr lang="en"/>
              <a:t>System supports multiple devices per user</a:t>
            </a:r>
            <a:endParaRPr/>
          </a:p>
          <a:p>
            <a:pPr indent="-317500" lvl="0" marL="457200" rtl="0" algn="l">
              <a:spcBef>
                <a:spcPts val="0"/>
              </a:spcBef>
              <a:spcAft>
                <a:spcPts val="0"/>
              </a:spcAft>
              <a:buSzPts val="1400"/>
              <a:buChar char="●"/>
            </a:pPr>
            <a:r>
              <a:rPr lang="en"/>
              <a:t>User has consistent internet connection</a:t>
            </a:r>
            <a:endParaRPr/>
          </a:p>
          <a:p>
            <a:pPr indent="0" lvl="0" marL="0" rtl="0" algn="l">
              <a:spcBef>
                <a:spcPts val="1600"/>
              </a:spcBef>
              <a:spcAft>
                <a:spcPts val="0"/>
              </a:spcAft>
              <a:buNone/>
            </a:pPr>
            <a:r>
              <a:rPr b="1" lang="en" sz="1500">
                <a:solidFill>
                  <a:srgbClr val="FF9900"/>
                </a:solidFill>
              </a:rPr>
              <a:t>Limitations:</a:t>
            </a:r>
            <a:endParaRPr b="1" sz="1500">
              <a:solidFill>
                <a:srgbClr val="FF9900"/>
              </a:solidFill>
            </a:endParaRPr>
          </a:p>
          <a:p>
            <a:pPr indent="-317500" lvl="0" marL="457200" rtl="0" algn="l">
              <a:spcBef>
                <a:spcPts val="1600"/>
              </a:spcBef>
              <a:spcAft>
                <a:spcPts val="0"/>
              </a:spcAft>
              <a:buSzPts val="1400"/>
              <a:buChar char="●"/>
            </a:pPr>
            <a:r>
              <a:rPr lang="en"/>
              <a:t>System must be connected to internet to function</a:t>
            </a:r>
            <a:endParaRPr/>
          </a:p>
          <a:p>
            <a:pPr indent="-317500" lvl="0" marL="457200" rtl="0" algn="l">
              <a:spcBef>
                <a:spcPts val="0"/>
              </a:spcBef>
              <a:spcAft>
                <a:spcPts val="0"/>
              </a:spcAft>
              <a:buSzPts val="1400"/>
              <a:buChar char="●"/>
            </a:pPr>
            <a:r>
              <a:rPr lang="en"/>
              <a:t>Users must have a smartphone or tablet</a:t>
            </a:r>
            <a:endParaRPr/>
          </a:p>
        </p:txBody>
      </p:sp>
      <p:sp>
        <p:nvSpPr>
          <p:cNvPr id="261" name="Google Shape;26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Milestones &amp; Management</a:t>
            </a:r>
            <a:endParaRPr/>
          </a:p>
        </p:txBody>
      </p:sp>
      <p:sp>
        <p:nvSpPr>
          <p:cNvPr id="267" name="Google Shape;267;p39"/>
          <p:cNvSpPr/>
          <p:nvPr/>
        </p:nvSpPr>
        <p:spPr>
          <a:xfrm>
            <a:off x="540350" y="1190400"/>
            <a:ext cx="2519100" cy="3699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Phase 1: Planning</a:t>
            </a:r>
            <a:endParaRPr b="1"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Aug 27 -Sep 25</a:t>
            </a:r>
            <a:endParaRPr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b="1" lang="en" sz="1800">
                <a:solidFill>
                  <a:srgbClr val="FF9900"/>
                </a:solidFill>
                <a:latin typeface="Roboto"/>
                <a:ea typeface="Roboto"/>
                <a:cs typeface="Roboto"/>
                <a:sym typeface="Roboto"/>
              </a:rPr>
              <a:t>Milestones:</a:t>
            </a:r>
            <a:endParaRPr b="1" sz="1800">
              <a:solidFill>
                <a:srgbClr val="FF9900"/>
              </a:solidFill>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Requirements</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Solution Design</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Use-cases &amp; market survey</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p:txBody>
      </p:sp>
      <p:sp>
        <p:nvSpPr>
          <p:cNvPr id="268" name="Google Shape;268;p39"/>
          <p:cNvSpPr/>
          <p:nvPr/>
        </p:nvSpPr>
        <p:spPr>
          <a:xfrm>
            <a:off x="3312450" y="1190400"/>
            <a:ext cx="2519100" cy="3699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Phase 2: Development</a:t>
            </a:r>
            <a:endParaRPr b="1"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Sep 26 - Apr 20</a:t>
            </a:r>
            <a:endParaRPr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b="1" lang="en" sz="1800">
                <a:solidFill>
                  <a:srgbClr val="FF9900"/>
                </a:solidFill>
                <a:latin typeface="Roboto"/>
                <a:ea typeface="Roboto"/>
                <a:cs typeface="Roboto"/>
                <a:sym typeface="Roboto"/>
              </a:rPr>
              <a:t>Milestones:</a:t>
            </a:r>
            <a:endParaRPr b="1" sz="1800">
              <a:solidFill>
                <a:srgbClr val="FF9900"/>
              </a:solidFill>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Technical Design</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Mockups</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Front End UI</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User Login and Storage</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Clothing Prediction</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Stable Alpha</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Stable Beta</a:t>
            </a:r>
            <a:endParaRPr sz="1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Testing</a:t>
            </a:r>
            <a:endParaRPr sz="1600">
              <a:latin typeface="Roboto"/>
              <a:ea typeface="Roboto"/>
              <a:cs typeface="Roboto"/>
              <a:sym typeface="Roboto"/>
            </a:endParaRPr>
          </a:p>
        </p:txBody>
      </p:sp>
      <p:sp>
        <p:nvSpPr>
          <p:cNvPr id="269" name="Google Shape;269;p39"/>
          <p:cNvSpPr/>
          <p:nvPr/>
        </p:nvSpPr>
        <p:spPr>
          <a:xfrm>
            <a:off x="6084550" y="1190400"/>
            <a:ext cx="2519100" cy="3699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Phase 3: Release</a:t>
            </a:r>
            <a:endParaRPr b="1"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Apr 21 - May 5</a:t>
            </a:r>
            <a:endParaRPr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b="1" lang="en" sz="1800">
                <a:solidFill>
                  <a:srgbClr val="FF9900"/>
                </a:solidFill>
                <a:latin typeface="Roboto"/>
                <a:ea typeface="Roboto"/>
                <a:cs typeface="Roboto"/>
                <a:sym typeface="Roboto"/>
              </a:rPr>
              <a:t>Milestones:</a:t>
            </a:r>
            <a:endParaRPr b="1" sz="1800">
              <a:solidFill>
                <a:srgbClr val="FF9900"/>
              </a:solidFill>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Product Release</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Improvements</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p:txBody>
      </p:sp>
      <p:sp>
        <p:nvSpPr>
          <p:cNvPr id="270" name="Google Shape;27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